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4" r:id="rId4"/>
    <p:sldMasterId id="2147483775" r:id="rId5"/>
    <p:sldMasterId id="2147483776" r:id="rId6"/>
    <p:sldMasterId id="2147483777" r:id="rId7"/>
    <p:sldMasterId id="2147483778" r:id="rId8"/>
    <p:sldMasterId id="214748377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Oswald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0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19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11" Type="http://schemas.openxmlformats.org/officeDocument/2006/relationships/slide" Target="slides/slide1.xml"/><Relationship Id="rId33" Type="http://schemas.openxmlformats.org/officeDocument/2006/relationships/font" Target="fonts/Raleway-regular.fntdata"/><Relationship Id="rId10" Type="http://schemas.openxmlformats.org/officeDocument/2006/relationships/notesMaster" Target="notesMasters/notesMaster1.xml"/><Relationship Id="rId32" Type="http://schemas.openxmlformats.org/officeDocument/2006/relationships/slide" Target="slides/slide22.xml"/><Relationship Id="rId13" Type="http://schemas.openxmlformats.org/officeDocument/2006/relationships/slide" Target="slides/slide3.xml"/><Relationship Id="rId35" Type="http://schemas.openxmlformats.org/officeDocument/2006/relationships/font" Target="fonts/Raleway-italic.fntdata"/><Relationship Id="rId12" Type="http://schemas.openxmlformats.org/officeDocument/2006/relationships/slide" Target="slides/slide2.xml"/><Relationship Id="rId34" Type="http://schemas.openxmlformats.org/officeDocument/2006/relationships/font" Target="fonts/Raleway-bold.fntdata"/><Relationship Id="rId15" Type="http://schemas.openxmlformats.org/officeDocument/2006/relationships/slide" Target="slides/slide5.xml"/><Relationship Id="rId37" Type="http://schemas.openxmlformats.org/officeDocument/2006/relationships/font" Target="fonts/Roboto-regular.fntdata"/><Relationship Id="rId14" Type="http://schemas.openxmlformats.org/officeDocument/2006/relationships/slide" Target="slides/slide4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7.xml"/><Relationship Id="rId39" Type="http://schemas.openxmlformats.org/officeDocument/2006/relationships/font" Target="fonts/Roboto-italic.fntdata"/><Relationship Id="rId16" Type="http://schemas.openxmlformats.org/officeDocument/2006/relationships/slide" Target="slides/slide6.xml"/><Relationship Id="rId38" Type="http://schemas.openxmlformats.org/officeDocument/2006/relationships/font" Target="fonts/Roboto-bold.fntdata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g3553ecb7a38_1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2" name="Google Shape;2372;g3553ecb7a38_1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g3553ecb7a38_2_3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2" name="Google Shape;2652;g3553ecb7a38_2_3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g3553ecb7a38_2_3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8" name="Google Shape;2658;g3553ecb7a38_2_3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3553ecb7a38_2_3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5" name="Google Shape;2665;g3553ecb7a38_2_3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3553ecb7a38_2_3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" name="Google Shape;2671;g3553ecb7a38_2_3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g3553ecb7a38_2_3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7" name="Google Shape;2677;g3553ecb7a38_2_3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g3553ecb7a38_2_3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3" name="Google Shape;2683;g3553ecb7a38_2_3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3553ecb7a3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" name="Google Shape;2689;g3553ecb7a3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3553ecb7a38_2_3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3553ecb7a38_2_3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0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g3553ecb7a38_2_3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2" name="Google Shape;2732;g3553ecb7a38_2_3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g3553ecb7a38_2_3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4" name="Google Shape;2754;g3553ecb7a38_2_3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3553ecb7a38_2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Google Shape;2561;g3553ecb7a38_2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g3553ecb7a38_2_3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0" name="Google Shape;2760;g3553ecb7a38_2_3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4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g3553ecb7a38_2_3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6" name="Google Shape;2766;g3553ecb7a38_2_3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0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g3553ecb7a38_2_5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2" name="Google Shape;2772;g3553ecb7a38_2_5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g3553ecb7a38_2_1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" name="Google Shape;2606;g3553ecb7a38_2_1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3553ecb7a38_2_2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2" name="Google Shape;2612;g3553ecb7a38_2_2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3553ecb7a38_2_2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3553ecb7a38_2_2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3553ecb7a38_2_2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4" name="Google Shape;2624;g3553ecb7a38_2_2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g3553ecb7a38_2_3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2" name="Google Shape;2632;g3553ecb7a38_2_3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3553ecb7a38_2_3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9" name="Google Shape;2639;g3553ecb7a38_2_3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g3553ecb7a38_2_3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6" name="Google Shape;2646;g3553ecb7a38_2_3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05"/>
          <p:cNvSpPr txBox="1"/>
          <p:nvPr>
            <p:ph idx="1" type="subTitle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2" name="Google Shape;1722;p10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3" name="Google Shape;1723;p105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4" name="Google Shape;1724;p105"/>
          <p:cNvSpPr txBox="1"/>
          <p:nvPr>
            <p:ph idx="3" type="subTitle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5" name="Google Shape;1725;p105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6" name="Google Shape;1726;p105"/>
          <p:cNvSpPr txBox="1"/>
          <p:nvPr>
            <p:ph idx="5" type="subTitle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7" name="Google Shape;1727;p105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8" name="Google Shape;1728;p105"/>
          <p:cNvSpPr txBox="1"/>
          <p:nvPr>
            <p:ph idx="7" type="subTitle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9" name="Google Shape;1729;p105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0" name="Google Shape;1730;p105"/>
          <p:cNvSpPr txBox="1"/>
          <p:nvPr>
            <p:ph idx="9" type="subTitle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31" name="Google Shape;1731;p105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2" name="Google Shape;1732;p105"/>
          <p:cNvSpPr txBox="1"/>
          <p:nvPr>
            <p:ph idx="14" type="subTitle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33" name="Google Shape;1733;p105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34" name="Google Shape;1734;p10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735" name="Google Shape;1735;p10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0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0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0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0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0" name="Google Shape;1740;p105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741" name="Google Shape;1741;p10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0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0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0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0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7" name="Google Shape;1747;p106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1748" name="Google Shape;1748;p106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06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06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06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06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06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06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06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06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06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06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06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06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06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06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06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06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06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06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06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06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06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06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06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06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06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06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06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06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06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06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06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06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06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06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06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4" name="Google Shape;1784;p106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1785" name="Google Shape;1785;p106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06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06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06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06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06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06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06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06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06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06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06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06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06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06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06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06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06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06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06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06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06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06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06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06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06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06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06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06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06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06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06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06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06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06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06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06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06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06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06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06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06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06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06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06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06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06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06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06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06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06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06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06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06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06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06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06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06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06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06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06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06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06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06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06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06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06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06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06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06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06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06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06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06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06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06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06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06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06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06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5" name="Google Shape;1865;p106"/>
          <p:cNvSpPr txBox="1"/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66" name="Google Shape;1866;p106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67" name="Google Shape;1867;p106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9" name="Google Shape;1869;p107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870" name="Google Shape;1870;p10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0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0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0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0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5" name="Google Shape;1875;p107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876" name="Google Shape;1876;p10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0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0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0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0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1" name="Google Shape;1881;p107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1882" name="Google Shape;1882;p10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0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0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0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0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7" name="Google Shape;1887;p107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1888" name="Google Shape;1888;p10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0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0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0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0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4" name="Google Shape;1894;p108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1895" name="Google Shape;1895;p10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0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0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0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0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0" name="Google Shape;1900;p108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1901" name="Google Shape;1901;p10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0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0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0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0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10"/>
          <p:cNvSpPr txBox="1"/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11" name="Google Shape;1911;p110"/>
          <p:cNvSpPr txBox="1"/>
          <p:nvPr>
            <p:ph idx="1" type="subTitle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111"/>
          <p:cNvSpPr txBox="1"/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14" name="Google Shape;1914;p111"/>
          <p:cNvSpPr txBox="1"/>
          <p:nvPr>
            <p:ph idx="2" type="title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1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7" name="Google Shape;1917;p112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1918" name="Google Shape;1918;p112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919" name="Google Shape;1919;p11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1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1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1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1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4" name="Google Shape;1924;p112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925" name="Google Shape;1925;p11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1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1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1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1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113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2" name="Google Shape;1932;p113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3" name="Google Shape;1933;p113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4" name="Google Shape;1934;p113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5" name="Google Shape;1935;p113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936" name="Google Shape;1936;p11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937" name="Google Shape;1937;p1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2" name="Google Shape;1942;p113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1943" name="Google Shape;1943;p1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1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950" name="Google Shape;1950;p11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951" name="Google Shape;1951;p1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6" name="Google Shape;1956;p11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957" name="Google Shape;1957;p1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115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64" name="Google Shape;1964;p115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16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967" name="Google Shape;1967;p116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968" name="Google Shape;1968;p1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3" name="Google Shape;1973;p116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974" name="Google Shape;1974;p1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17"/>
          <p:cNvSpPr txBox="1"/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81" name="Google Shape;1981;p117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82" name="Google Shape;1982;p117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983" name="Google Shape;1983;p117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984" name="Google Shape;1984;p11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1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1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1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1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1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118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19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94" name="Google Shape;1994;p119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995" name="Google Shape;1995;p119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996" name="Google Shape;1996;p1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1" name="Google Shape;2001;p119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2002" name="Google Shape;2002;p1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121"/>
          <p:cNvSpPr txBox="1"/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10" name="Google Shape;2010;p121"/>
          <p:cNvSpPr txBox="1"/>
          <p:nvPr>
            <p:ph idx="2" type="title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011" name="Google Shape;2011;p121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012" name="Google Shape;2012;p1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7" name="Google Shape;2017;p121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018" name="Google Shape;2018;p1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22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5" name="Google Shape;2025;p122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6" name="Google Shape;2026;p122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7" name="Google Shape;2027;p122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8" name="Google Shape;2028;p122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29" name="Google Shape;2029;p122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2030" name="Google Shape;2030;p12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2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2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2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2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5" name="Google Shape;2035;p122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2036" name="Google Shape;2036;p12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2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2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2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2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2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43" name="Google Shape;2043;p123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044" name="Google Shape;2044;p123"/>
          <p:cNvSpPr txBox="1"/>
          <p:nvPr>
            <p:ph hasCustomPrompt="1" idx="3" type="title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045" name="Google Shape;2045;p123"/>
          <p:cNvSpPr txBox="1"/>
          <p:nvPr>
            <p:ph hasCustomPrompt="1" idx="4" type="title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046" name="Google Shape;2046;p123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047" name="Google Shape;2047;p123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8" name="Google Shape;2048;p123"/>
          <p:cNvSpPr txBox="1"/>
          <p:nvPr>
            <p:ph idx="6" type="subTitle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9" name="Google Shape;2049;p123"/>
          <p:cNvSpPr txBox="1"/>
          <p:nvPr>
            <p:ph idx="7" type="subTitle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0" name="Google Shape;2050;p123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1" name="Google Shape;2051;p123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2" name="Google Shape;2052;p123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3" name="Google Shape;2053;p123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4" name="Google Shape;2054;p123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55" name="Google Shape;2055;p123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2056" name="Google Shape;2056;p1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1" name="Google Shape;2061;p123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2062" name="Google Shape;2062;p1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12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9" name="Google Shape;2069;p124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70" name="Google Shape;2070;p124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1" name="Google Shape;2071;p124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72" name="Google Shape;2072;p124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3" name="Google Shape;2073;p124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74" name="Google Shape;2074;p124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75" name="Google Shape;2075;p124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76" name="Google Shape;2076;p1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1" name="Google Shape;2081;p124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082" name="Google Shape;2082;p1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2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9" name="Google Shape;2089;p125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0" name="Google Shape;2090;p125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1" name="Google Shape;2091;p125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2" name="Google Shape;2092;p125"/>
          <p:cNvSpPr txBox="1"/>
          <p:nvPr>
            <p:ph idx="4" type="subTitle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93" name="Google Shape;2093;p125"/>
          <p:cNvSpPr txBox="1"/>
          <p:nvPr>
            <p:ph idx="5" type="subTitle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94" name="Google Shape;2094;p125"/>
          <p:cNvSpPr txBox="1"/>
          <p:nvPr>
            <p:ph idx="6" type="subTitle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95" name="Google Shape;2095;p125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096" name="Google Shape;2096;p12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2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2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2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2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1" name="Google Shape;2101;p125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102" name="Google Shape;2102;p12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2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2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2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2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12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9" name="Google Shape;2109;p126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10" name="Google Shape;2110;p126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1" name="Google Shape;2111;p126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12" name="Google Shape;2112;p126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3" name="Google Shape;2113;p126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14" name="Google Shape;2114;p126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5" name="Google Shape;2115;p126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16" name="Google Shape;2116;p126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17" name="Google Shape;2117;p126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118" name="Google Shape;2118;p1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2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2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3" name="Google Shape;2123;p126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124" name="Google Shape;2124;p1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2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2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2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1" name="Google Shape;2131;p127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2" name="Google Shape;2132;p127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133" name="Google Shape;2133;p127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4" name="Google Shape;2134;p127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5" name="Google Shape;2135;p127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136" name="Google Shape;2136;p127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7" name="Google Shape;2137;p127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8" name="Google Shape;2138;p127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139" name="Google Shape;2139;p127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40" name="Google Shape;2140;p127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141" name="Google Shape;2141;p12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2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2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2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2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6" name="Google Shape;2146;p127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147" name="Google Shape;2147;p12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2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2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2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2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128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4" name="Google Shape;2154;p12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5" name="Google Shape;2155;p128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156" name="Google Shape;2156;p128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7" name="Google Shape;2157;p128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8" name="Google Shape;2158;p128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159" name="Google Shape;2159;p128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0" name="Google Shape;2160;p128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1" name="Google Shape;2161;p128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162" name="Google Shape;2162;p128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3" name="Google Shape;2163;p128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4" name="Google Shape;2164;p128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165" name="Google Shape;2165;p128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6" name="Google Shape;2166;p128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7" name="Google Shape;2167;p128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168" name="Google Shape;2168;p128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9" name="Google Shape;2169;p128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0" name="Google Shape;2170;p128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171" name="Google Shape;2171;p128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72" name="Google Shape;2172;p128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173" name="Google Shape;2173;p12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2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2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2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2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8" name="Google Shape;2178;p128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179" name="Google Shape;2179;p12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2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2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2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2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29"/>
          <p:cNvSpPr txBox="1"/>
          <p:nvPr>
            <p:ph idx="1" type="subTitle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6" name="Google Shape;2186;p12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87" name="Google Shape;2187;p129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8" name="Google Shape;2188;p129"/>
          <p:cNvSpPr txBox="1"/>
          <p:nvPr>
            <p:ph idx="3" type="subTitle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9" name="Google Shape;2189;p129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0" name="Google Shape;2190;p129"/>
          <p:cNvSpPr txBox="1"/>
          <p:nvPr>
            <p:ph idx="5" type="subTitle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1" name="Google Shape;2191;p129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2" name="Google Shape;2192;p129"/>
          <p:cNvSpPr txBox="1"/>
          <p:nvPr>
            <p:ph idx="7" type="subTitle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3" name="Google Shape;2193;p129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4" name="Google Shape;2194;p129"/>
          <p:cNvSpPr txBox="1"/>
          <p:nvPr>
            <p:ph idx="9" type="subTitle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5" name="Google Shape;2195;p129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6" name="Google Shape;2196;p129"/>
          <p:cNvSpPr txBox="1"/>
          <p:nvPr>
            <p:ph idx="14" type="subTitle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7" name="Google Shape;2197;p129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98" name="Google Shape;2198;p129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199" name="Google Shape;2199;p12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2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2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2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2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4" name="Google Shape;2204;p129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205" name="Google Shape;2205;p12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2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2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2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2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1" name="Google Shape;2211;p130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2212" name="Google Shape;2212;p130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30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30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30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30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30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30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30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30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30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30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30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30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30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30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30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30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30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30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30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30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30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30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30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30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30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30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30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30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30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30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30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30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30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30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30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8" name="Google Shape;2248;p130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2249" name="Google Shape;2249;p130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30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30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30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30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30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30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30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30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30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30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30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30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30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30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30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30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30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30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30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30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30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30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30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30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30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30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30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30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30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30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30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30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30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30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30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30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30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30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30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30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30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30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30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30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30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30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30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30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30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30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30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30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30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30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30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30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30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30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30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30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30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30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30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30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30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30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30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30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30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30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30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30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30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30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30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30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30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30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30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9" name="Google Shape;2329;p130"/>
          <p:cNvSpPr txBox="1"/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30" name="Google Shape;2330;p130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31" name="Google Shape;2331;p130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3" name="Google Shape;2333;p1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334" name="Google Shape;2334;p13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3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3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3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3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9" name="Google Shape;2339;p1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340" name="Google Shape;2340;p13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3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3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3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3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5" name="Google Shape;2345;p131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2346" name="Google Shape;2346;p13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3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3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3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3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1" name="Google Shape;2351;p131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2352" name="Google Shape;2352;p13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3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3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3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3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8" name="Google Shape;2358;p132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2359" name="Google Shape;2359;p13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3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3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3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3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4" name="Google Shape;2364;p132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2365" name="Google Shape;2365;p13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3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3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3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3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15"/>
          <p:cNvSpPr txBox="1"/>
          <p:nvPr>
            <p:ph idx="2" type="title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62" name="Google Shape;62;p1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63" name="Google Shape;63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1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69" name="Google Shape;69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0" name="Google Shape;80;p17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81" name="Google Shape;81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" name="Google Shape;86;p17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87" name="Google Shape;87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4" name="Google Shape;94;p18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95" name="Google Shape;95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18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01" name="Google Shape;101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11" name="Google Shape;111;p20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12" name="Google Shape;112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20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18" name="Google Shape;118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5" name="Google Shape;125;p21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6" name="Google Shape;126;p21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27" name="Google Shape;127;p21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28" name="Google Shape;128;p2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39" name="Google Shape;139;p23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40" name="Google Shape;140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" name="Google Shape;145;p23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46" name="Google Shape;146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4" name="Google Shape;154;p25"/>
          <p:cNvSpPr txBox="1"/>
          <p:nvPr>
            <p:ph idx="2" type="title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55" name="Google Shape;155;p25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56" name="Google Shape;156;p2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25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62" name="Google Shape;162;p2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26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6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3" name="Google Shape;173;p26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74" name="Google Shape;174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26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80" name="Google Shape;180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27"/>
          <p:cNvSpPr txBox="1"/>
          <p:nvPr>
            <p:ph hasCustomPrompt="1" idx="3" type="title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89" name="Google Shape;189;p27"/>
          <p:cNvSpPr txBox="1"/>
          <p:nvPr>
            <p:ph hasCustomPrompt="1" idx="4" type="title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7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7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6" type="subTitle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7"/>
          <p:cNvSpPr txBox="1"/>
          <p:nvPr>
            <p:ph idx="7" type="subTitle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7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9" name="Google Shape;199;p27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200" name="Google Shape;200;p2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27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206" name="Google Shape;206;p2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28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4" name="Google Shape;214;p28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8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6" name="Google Shape;216;p28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9" name="Google Shape;219;p2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0" name="Google Shape;220;p2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2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26" name="Google Shape;226;p2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29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9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9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9"/>
          <p:cNvSpPr txBox="1"/>
          <p:nvPr>
            <p:ph idx="4" type="subTitle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9"/>
          <p:cNvSpPr txBox="1"/>
          <p:nvPr>
            <p:ph idx="5" type="subTitle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9"/>
          <p:cNvSpPr txBox="1"/>
          <p:nvPr>
            <p:ph idx="6" type="subTitle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9" name="Google Shape;239;p29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40" name="Google Shape;240;p2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29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46" name="Google Shape;246;p2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30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54" name="Google Shape;254;p30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0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0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58" name="Google Shape;258;p30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0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60" name="Google Shape;260;p30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1" name="Google Shape;261;p30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62" name="Google Shape;262;p3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Google Shape;267;p30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68" name="Google Shape;268;p3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5" name="Google Shape;275;p31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31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31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1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1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0" name="Google Shape;280;p31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31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31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31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4" name="Google Shape;284;p31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85" name="Google Shape;285;p3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31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91" name="Google Shape;291;p3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3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9" name="Google Shape;299;p32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32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2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32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03" name="Google Shape;303;p32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32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32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32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2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2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09" name="Google Shape;309;p32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2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2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32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32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32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32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6" name="Google Shape;316;p32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17" name="Google Shape;317;p3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23" name="Google Shape;323;p3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/>
          <p:nvPr>
            <p:ph idx="1" type="subTitle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3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1" name="Google Shape;331;p33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33"/>
          <p:cNvSpPr txBox="1"/>
          <p:nvPr>
            <p:ph idx="3" type="subTitle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33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33"/>
          <p:cNvSpPr txBox="1"/>
          <p:nvPr>
            <p:ph idx="5" type="subTitle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33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33"/>
          <p:cNvSpPr txBox="1"/>
          <p:nvPr>
            <p:ph idx="7" type="subTitle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33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33"/>
          <p:cNvSpPr txBox="1"/>
          <p:nvPr>
            <p:ph idx="9" type="subTitle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33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33"/>
          <p:cNvSpPr txBox="1"/>
          <p:nvPr>
            <p:ph idx="14" type="subTitle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33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2" name="Google Shape;342;p3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43" name="Google Shape;343;p3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3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49" name="Google Shape;349;p3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34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56" name="Google Shape;356;p34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" name="Google Shape;392;p34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93" name="Google Shape;393;p34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34"/>
          <p:cNvSpPr txBox="1"/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74" name="Google Shape;474;p34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5" name="Google Shape;475;p34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3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78" name="Google Shape;478;p3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35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84" name="Google Shape;484;p3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35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90" name="Google Shape;490;p3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35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496" name="Google Shape;496;p3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36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503" name="Google Shape;503;p3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36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509" name="Google Shape;509;p3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 txBox="1"/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9" name="Google Shape;519;p38"/>
          <p:cNvSpPr txBox="1"/>
          <p:nvPr>
            <p:ph idx="1" type="subTitle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9"/>
          <p:cNvSpPr txBox="1"/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2" name="Google Shape;522;p39"/>
          <p:cNvSpPr txBox="1"/>
          <p:nvPr>
            <p:ph idx="2" type="title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526" name="Google Shape;526;p4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27" name="Google Shape;527;p4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40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33" name="Google Shape;533;p4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1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0" name="Google Shape;540;p41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1" name="Google Shape;541;p41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2" name="Google Shape;542;p41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44" name="Google Shape;544;p4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45" name="Google Shape;545;p4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41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551" name="Google Shape;551;p4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58" name="Google Shape;558;p42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59" name="Google Shape;559;p4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42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65" name="Google Shape;565;p4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3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2" name="Google Shape;572;p43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4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75" name="Google Shape;575;p44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576" name="Google Shape;576;p4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44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582" name="Google Shape;582;p4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5"/>
          <p:cNvSpPr txBox="1"/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9" name="Google Shape;589;p45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0" name="Google Shape;590;p45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591" name="Google Shape;591;p45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592" name="Google Shape;592;p4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6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7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2" name="Google Shape;602;p47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603" name="Google Shape;603;p47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604" name="Google Shape;604;p4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47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610" name="Google Shape;610;p4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9"/>
          <p:cNvSpPr txBox="1"/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8" name="Google Shape;618;p49"/>
          <p:cNvSpPr txBox="1"/>
          <p:nvPr>
            <p:ph idx="2" type="title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619" name="Google Shape;619;p4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620" name="Google Shape;620;p4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" name="Google Shape;625;p4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626" name="Google Shape;626;p4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0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3" name="Google Shape;633;p50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4" name="Google Shape;634;p50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5" name="Google Shape;635;p50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6" name="Google Shape;636;p50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37" name="Google Shape;637;p50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638" name="Google Shape;638;p5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50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644" name="Google Shape;644;p5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1" name="Google Shape;651;p51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652" name="Google Shape;652;p51"/>
          <p:cNvSpPr txBox="1"/>
          <p:nvPr>
            <p:ph hasCustomPrompt="1" idx="3" type="title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653" name="Google Shape;653;p51"/>
          <p:cNvSpPr txBox="1"/>
          <p:nvPr>
            <p:ph hasCustomPrompt="1" idx="4" type="title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654" name="Google Shape;654;p51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655" name="Google Shape;655;p51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51"/>
          <p:cNvSpPr txBox="1"/>
          <p:nvPr>
            <p:ph idx="6" type="subTitle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51"/>
          <p:cNvSpPr txBox="1"/>
          <p:nvPr>
            <p:ph idx="7" type="subTitle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51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51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51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51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51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63" name="Google Shape;663;p51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664" name="Google Shape;664;p5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p51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670" name="Google Shape;670;p5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7" name="Google Shape;677;p52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78" name="Google Shape;678;p52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52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80" name="Google Shape;680;p52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52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82" name="Google Shape;682;p52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83" name="Google Shape;683;p52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684" name="Google Shape;684;p5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52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690" name="Google Shape;690;p5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7" name="Google Shape;697;p53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53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53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0" name="Google Shape;700;p53"/>
          <p:cNvSpPr txBox="1"/>
          <p:nvPr>
            <p:ph idx="4" type="subTitle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1" name="Google Shape;701;p53"/>
          <p:cNvSpPr txBox="1"/>
          <p:nvPr>
            <p:ph idx="5" type="subTitle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53"/>
          <p:cNvSpPr txBox="1"/>
          <p:nvPr>
            <p:ph idx="6" type="subTitle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3" name="Google Shape;703;p53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704" name="Google Shape;704;p5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" name="Google Shape;709;p53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710" name="Google Shape;710;p5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7" name="Google Shape;717;p54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18" name="Google Shape;718;p54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54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20" name="Google Shape;720;p54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54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22" name="Google Shape;722;p54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54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24" name="Google Shape;724;p54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5" name="Google Shape;725;p54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726" name="Google Shape;726;p5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" name="Google Shape;731;p54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732" name="Google Shape;732;p5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9" name="Google Shape;739;p55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0" name="Google Shape;740;p55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41" name="Google Shape;741;p55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2" name="Google Shape;742;p55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55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44" name="Google Shape;744;p55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5" name="Google Shape;745;p55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6" name="Google Shape;746;p55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47" name="Google Shape;747;p55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8" name="Google Shape;748;p55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749" name="Google Shape;749;p5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" name="Google Shape;754;p55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755" name="Google Shape;755;p5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6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5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3" name="Google Shape;763;p56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64" name="Google Shape;764;p56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5" name="Google Shape;765;p56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6" name="Google Shape;766;p56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67" name="Google Shape;767;p56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56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56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70" name="Google Shape;770;p56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1" name="Google Shape;771;p56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56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73" name="Google Shape;773;p56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56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56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76" name="Google Shape;776;p56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56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56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79" name="Google Shape;779;p56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80" name="Google Shape;780;p5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81" name="Google Shape;781;p5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6" name="Google Shape;786;p56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87" name="Google Shape;787;p5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7"/>
          <p:cNvSpPr txBox="1"/>
          <p:nvPr>
            <p:ph idx="1" type="subTitle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4" name="Google Shape;794;p5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5" name="Google Shape;795;p57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57"/>
          <p:cNvSpPr txBox="1"/>
          <p:nvPr>
            <p:ph idx="3" type="subTitle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57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57"/>
          <p:cNvSpPr txBox="1"/>
          <p:nvPr>
            <p:ph idx="5" type="subTitle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9" name="Google Shape;799;p57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0" name="Google Shape;800;p57"/>
          <p:cNvSpPr txBox="1"/>
          <p:nvPr>
            <p:ph idx="7" type="subTitle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57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57"/>
          <p:cNvSpPr txBox="1"/>
          <p:nvPr>
            <p:ph idx="9" type="subTitle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57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4" name="Google Shape;804;p57"/>
          <p:cNvSpPr txBox="1"/>
          <p:nvPr>
            <p:ph idx="14" type="subTitle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5" name="Google Shape;805;p57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6" name="Google Shape;806;p57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807" name="Google Shape;807;p5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" name="Google Shape;812;p57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813" name="Google Shape;813;p5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" name="Google Shape;819;p58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820" name="Google Shape;820;p58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8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8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8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8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8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8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8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8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8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8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8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8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8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8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8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8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8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8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8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8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8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8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8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8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8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8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8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8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8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8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8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8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8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8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8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" name="Google Shape;856;p58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857" name="Google Shape;857;p58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8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8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8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8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8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8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8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8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8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8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8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8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8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8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8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8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8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8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8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8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8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8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8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8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8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8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8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8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8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8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8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8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8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8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8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8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8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8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8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8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8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8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8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8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8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8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8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8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8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8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8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8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8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8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8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8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8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8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8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8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8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8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8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8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8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8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8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8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8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8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8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8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8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8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8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8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8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8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8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7" name="Google Shape;937;p58"/>
          <p:cNvSpPr txBox="1"/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38" name="Google Shape;938;p58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9" name="Google Shape;939;p58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59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942" name="Google Shape;942;p5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7" name="Google Shape;947;p59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948" name="Google Shape;948;p5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" name="Google Shape;953;p59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954" name="Google Shape;954;p5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" name="Google Shape;959;p59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960" name="Google Shape;960;p5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6" name="Google Shape;966;p60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967" name="Google Shape;967;p6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" name="Google Shape;972;p60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973" name="Google Shape;973;p6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62"/>
          <p:cNvSpPr txBox="1"/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83" name="Google Shape;983;p62"/>
          <p:cNvSpPr txBox="1"/>
          <p:nvPr>
            <p:ph idx="1" type="subTitle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63"/>
          <p:cNvSpPr txBox="1"/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6" name="Google Shape;986;p63"/>
          <p:cNvSpPr txBox="1"/>
          <p:nvPr>
            <p:ph idx="2" type="title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9" name="Google Shape;989;p64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990" name="Google Shape;990;p6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991" name="Google Shape;991;p6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" name="Google Shape;996;p6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997" name="Google Shape;997;p6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65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4" name="Google Shape;1004;p65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5" name="Google Shape;1005;p65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" name="Google Shape;1006;p65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7" name="Google Shape;1007;p65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08" name="Google Shape;1008;p6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009" name="Google Shape;1009;p6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" name="Google Shape;1014;p6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1015" name="Google Shape;1015;p6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6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22" name="Google Shape;1022;p6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023" name="Google Shape;1023;p6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" name="Google Shape;1028;p6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029" name="Google Shape;1029;p6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7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6" name="Google Shape;1036;p67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039" name="Google Shape;1039;p6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040" name="Google Shape;1040;p6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5" name="Google Shape;1045;p6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046" name="Google Shape;1046;p6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69"/>
          <p:cNvSpPr txBox="1"/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53" name="Google Shape;1053;p69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4" name="Google Shape;1054;p69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55" name="Google Shape;1055;p6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056" name="Google Shape;1056;p6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70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1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6" name="Google Shape;1066;p71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67" name="Google Shape;1067;p7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068" name="Google Shape;1068;p7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7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7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" name="Google Shape;1073;p71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074" name="Google Shape;1074;p7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7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73"/>
          <p:cNvSpPr txBox="1"/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82" name="Google Shape;1082;p73"/>
          <p:cNvSpPr txBox="1"/>
          <p:nvPr>
            <p:ph idx="2" type="title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083" name="Google Shape;1083;p7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084" name="Google Shape;1084;p7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7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7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7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090" name="Google Shape;1090;p7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74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7" name="Google Shape;1097;p74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8" name="Google Shape;1098;p74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9" name="Google Shape;1099;p74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0" name="Google Shape;1100;p74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01" name="Google Shape;1101;p7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102" name="Google Shape;1102;p7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7" name="Google Shape;1107;p7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108" name="Google Shape;1108;p7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7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7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7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7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7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5" name="Google Shape;1115;p75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116" name="Google Shape;1116;p75"/>
          <p:cNvSpPr txBox="1"/>
          <p:nvPr>
            <p:ph hasCustomPrompt="1" idx="3" type="title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117" name="Google Shape;1117;p75"/>
          <p:cNvSpPr txBox="1"/>
          <p:nvPr>
            <p:ph hasCustomPrompt="1" idx="4" type="title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118" name="Google Shape;1118;p75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119" name="Google Shape;1119;p75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0" name="Google Shape;1120;p75"/>
          <p:cNvSpPr txBox="1"/>
          <p:nvPr>
            <p:ph idx="6" type="subTitle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1" name="Google Shape;1121;p75"/>
          <p:cNvSpPr txBox="1"/>
          <p:nvPr>
            <p:ph idx="7" type="subTitle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2" name="Google Shape;1122;p75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3" name="Google Shape;1123;p75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4" name="Google Shape;1124;p75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5" name="Google Shape;1125;p75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6" name="Google Shape;1126;p75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27" name="Google Shape;1127;p7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128" name="Google Shape;1128;p7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7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7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7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3" name="Google Shape;1133;p7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134" name="Google Shape;1134;p7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7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7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7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7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7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1" name="Google Shape;1141;p76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42" name="Google Shape;1142;p76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3" name="Google Shape;1143;p76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44" name="Google Shape;1144;p76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5" name="Google Shape;1145;p76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46" name="Google Shape;1146;p76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47" name="Google Shape;1147;p76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148" name="Google Shape;1148;p7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7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7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7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3" name="Google Shape;1153;p76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154" name="Google Shape;1154;p7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7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7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7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7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1" name="Google Shape;1161;p77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2" name="Google Shape;1162;p77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3" name="Google Shape;1163;p77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4" name="Google Shape;1164;p77"/>
          <p:cNvSpPr txBox="1"/>
          <p:nvPr>
            <p:ph idx="4" type="subTitle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5" name="Google Shape;1165;p77"/>
          <p:cNvSpPr txBox="1"/>
          <p:nvPr>
            <p:ph idx="5" type="subTitle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6" name="Google Shape;1166;p77"/>
          <p:cNvSpPr txBox="1"/>
          <p:nvPr>
            <p:ph idx="6" type="subTitle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67" name="Google Shape;1167;p77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168" name="Google Shape;1168;p7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7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7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7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7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3" name="Google Shape;1173;p77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174" name="Google Shape;1174;p7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7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7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7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7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7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1" name="Google Shape;1181;p78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82" name="Google Shape;1182;p78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3" name="Google Shape;1183;p78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84" name="Google Shape;1184;p78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5" name="Google Shape;1185;p78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86" name="Google Shape;1186;p78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7" name="Google Shape;1187;p78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88" name="Google Shape;1188;p78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89" name="Google Shape;1189;p7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190" name="Google Shape;1190;p7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7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7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7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7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5" name="Google Shape;1195;p7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196" name="Google Shape;1196;p7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7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7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7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7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7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3" name="Google Shape;1203;p79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4" name="Google Shape;1204;p79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05" name="Google Shape;1205;p79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6" name="Google Shape;1206;p79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7" name="Google Shape;1207;p79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08" name="Google Shape;1208;p79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9" name="Google Shape;1209;p79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0" name="Google Shape;1210;p79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11" name="Google Shape;1211;p79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12" name="Google Shape;1212;p7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213" name="Google Shape;1213;p7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7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7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7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7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219" name="Google Shape;1219;p7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7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7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7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7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8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6" name="Google Shape;1226;p8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7" name="Google Shape;1227;p80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28" name="Google Shape;1228;p8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9" name="Google Shape;1229;p8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0" name="Google Shape;1230;p80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31" name="Google Shape;1231;p8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2" name="Google Shape;1232;p8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3" name="Google Shape;1233;p80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34" name="Google Shape;1234;p8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5" name="Google Shape;1235;p80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6" name="Google Shape;1236;p80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37" name="Google Shape;1237;p80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8" name="Google Shape;1238;p80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9" name="Google Shape;1239;p80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40" name="Google Shape;1240;p80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1" name="Google Shape;1241;p80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2" name="Google Shape;1242;p80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43" name="Google Shape;1243;p80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44" name="Google Shape;1244;p8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245" name="Google Shape;1245;p8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8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8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0" name="Google Shape;1250;p8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1251" name="Google Shape;1251;p8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8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8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81"/>
          <p:cNvSpPr txBox="1"/>
          <p:nvPr>
            <p:ph idx="1" type="subTitle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8" name="Google Shape;1258;p8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9" name="Google Shape;1259;p81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0" name="Google Shape;1260;p81"/>
          <p:cNvSpPr txBox="1"/>
          <p:nvPr>
            <p:ph idx="3" type="subTitle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1" name="Google Shape;1261;p81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2" name="Google Shape;1262;p81"/>
          <p:cNvSpPr txBox="1"/>
          <p:nvPr>
            <p:ph idx="5" type="subTitle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3" name="Google Shape;1263;p81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4" name="Google Shape;1264;p81"/>
          <p:cNvSpPr txBox="1"/>
          <p:nvPr>
            <p:ph idx="7" type="subTitle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5" name="Google Shape;1265;p81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6" name="Google Shape;1266;p81"/>
          <p:cNvSpPr txBox="1"/>
          <p:nvPr>
            <p:ph idx="9" type="subTitle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7" name="Google Shape;1267;p81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8" name="Google Shape;1268;p81"/>
          <p:cNvSpPr txBox="1"/>
          <p:nvPr>
            <p:ph idx="14" type="subTitle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9" name="Google Shape;1269;p81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70" name="Google Shape;1270;p8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271" name="Google Shape;1271;p8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8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8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8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8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6" name="Google Shape;1276;p8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277" name="Google Shape;1277;p8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8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8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8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8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3" name="Google Shape;1283;p8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1284" name="Google Shape;1284;p82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82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82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82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2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82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82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82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82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82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82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82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82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82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82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82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82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82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2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2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82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82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82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82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82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82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82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82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82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82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82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82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82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82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82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82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0" name="Google Shape;1320;p8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1321" name="Google Shape;1321;p82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82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2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82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82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82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82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82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82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82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82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82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82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82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82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82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82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82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82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82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82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82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82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82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82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82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82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2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82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82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82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82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82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2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82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82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2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2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82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82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82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82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82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82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82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2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2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2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2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82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82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2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82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82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82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82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82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82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82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82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82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82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82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82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82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82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82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82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82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82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82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82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82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82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82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82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82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82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82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82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1" name="Google Shape;1401;p82"/>
          <p:cNvSpPr txBox="1"/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02" name="Google Shape;1402;p82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3" name="Google Shape;1403;p8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5" name="Google Shape;1405;p8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406" name="Google Shape;1406;p8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8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8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8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8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1" name="Google Shape;1411;p8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412" name="Google Shape;1412;p8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8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8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8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8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7" name="Google Shape;1417;p8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1418" name="Google Shape;1418;p8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8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8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8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8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3" name="Google Shape;1423;p83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1424" name="Google Shape;1424;p8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8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8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8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8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0" name="Google Shape;1430;p84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1431" name="Google Shape;1431;p8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8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8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8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8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6" name="Google Shape;1436;p84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1437" name="Google Shape;1437;p8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8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8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8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8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86"/>
          <p:cNvSpPr txBox="1"/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47" name="Google Shape;1447;p86"/>
          <p:cNvSpPr txBox="1"/>
          <p:nvPr>
            <p:ph idx="1" type="subTitle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87"/>
          <p:cNvSpPr txBox="1"/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50" name="Google Shape;1450;p87"/>
          <p:cNvSpPr txBox="1"/>
          <p:nvPr>
            <p:ph idx="2" type="title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8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3" name="Google Shape;1453;p88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1454" name="Google Shape;1454;p88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455" name="Google Shape;1455;p8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8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8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8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8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0" name="Google Shape;1460;p88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461" name="Google Shape;1461;p8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8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8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8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8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89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8" name="Google Shape;1468;p89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9" name="Google Shape;1469;p89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0" name="Google Shape;1470;p89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1" name="Google Shape;1471;p89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72" name="Google Shape;1472;p89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473" name="Google Shape;1473;p8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8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8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8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8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8" name="Google Shape;1478;p89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1479" name="Google Shape;1479;p8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8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8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8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8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9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86" name="Google Shape;1486;p9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487" name="Google Shape;1487;p9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9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9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9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9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2" name="Google Shape;1492;p90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493" name="Google Shape;1493;p9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9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9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9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9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91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0" name="Google Shape;1500;p91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92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03" name="Google Shape;1503;p92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504" name="Google Shape;1504;p9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9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9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9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9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9" name="Google Shape;1509;p92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510" name="Google Shape;1510;p9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9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9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9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9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93"/>
          <p:cNvSpPr txBox="1"/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17" name="Google Shape;1517;p93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18" name="Google Shape;1518;p93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519" name="Google Shape;1519;p93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520" name="Google Shape;1520;p9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9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9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9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9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9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94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95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0" name="Google Shape;1530;p95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531" name="Google Shape;1531;p95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532" name="Google Shape;1532;p9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9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9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9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9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7" name="Google Shape;1537;p95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538" name="Google Shape;1538;p9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9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9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9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9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97"/>
          <p:cNvSpPr txBox="1"/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46" name="Google Shape;1546;p97"/>
          <p:cNvSpPr txBox="1"/>
          <p:nvPr>
            <p:ph idx="2" type="title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547" name="Google Shape;1547;p97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548" name="Google Shape;1548;p9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9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9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9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9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3" name="Google Shape;1553;p97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554" name="Google Shape;1554;p9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9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9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9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9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98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1" name="Google Shape;1561;p98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2" name="Google Shape;1562;p98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3" name="Google Shape;1563;p98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4" name="Google Shape;1564;p98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565" name="Google Shape;1565;p98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66" name="Google Shape;1566;p9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9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9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9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9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1" name="Google Shape;1571;p98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572" name="Google Shape;1572;p9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9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9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9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9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9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9" name="Google Shape;1579;p99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580" name="Google Shape;1580;p99"/>
          <p:cNvSpPr txBox="1"/>
          <p:nvPr>
            <p:ph hasCustomPrompt="1" idx="3" type="title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581" name="Google Shape;1581;p99"/>
          <p:cNvSpPr txBox="1"/>
          <p:nvPr>
            <p:ph hasCustomPrompt="1" idx="4" type="title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582" name="Google Shape;1582;p99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583" name="Google Shape;1583;p99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4" name="Google Shape;1584;p99"/>
          <p:cNvSpPr txBox="1"/>
          <p:nvPr>
            <p:ph idx="6" type="subTitle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5" name="Google Shape;1585;p99"/>
          <p:cNvSpPr txBox="1"/>
          <p:nvPr>
            <p:ph idx="7" type="subTitle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6" name="Google Shape;1586;p99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7" name="Google Shape;1587;p99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8" name="Google Shape;1588;p99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9" name="Google Shape;1589;p99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0" name="Google Shape;1590;p99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91" name="Google Shape;1591;p99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92" name="Google Shape;1592;p9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9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9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9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9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7" name="Google Shape;1597;p99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598" name="Google Shape;1598;p9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9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9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9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9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0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5" name="Google Shape;1605;p100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06" name="Google Shape;1606;p100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7" name="Google Shape;1607;p100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08" name="Google Shape;1608;p100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9" name="Google Shape;1609;p100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10" name="Google Shape;1610;p100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11" name="Google Shape;1611;p100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612" name="Google Shape;1612;p10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0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0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0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0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7" name="Google Shape;1617;p100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618" name="Google Shape;1618;p10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0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0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0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0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10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5" name="Google Shape;1625;p101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6" name="Google Shape;1626;p101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7" name="Google Shape;1627;p101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8" name="Google Shape;1628;p101"/>
          <p:cNvSpPr txBox="1"/>
          <p:nvPr>
            <p:ph idx="4" type="subTitle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9" name="Google Shape;1629;p101"/>
          <p:cNvSpPr txBox="1"/>
          <p:nvPr>
            <p:ph idx="5" type="subTitle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0" name="Google Shape;1630;p101"/>
          <p:cNvSpPr txBox="1"/>
          <p:nvPr>
            <p:ph idx="6" type="subTitle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31" name="Google Shape;1631;p101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632" name="Google Shape;1632;p10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0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0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0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0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7" name="Google Shape;1637;p101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638" name="Google Shape;1638;p10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0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0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0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0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0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5" name="Google Shape;1645;p102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46" name="Google Shape;1646;p102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7" name="Google Shape;1647;p102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48" name="Google Shape;1648;p102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9" name="Google Shape;1649;p102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50" name="Google Shape;1650;p102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1" name="Google Shape;1651;p102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52" name="Google Shape;1652;p102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53" name="Google Shape;1653;p102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654" name="Google Shape;1654;p10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0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0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0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0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9" name="Google Shape;1659;p102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660" name="Google Shape;1660;p10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0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0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0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0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0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7" name="Google Shape;1667;p103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8" name="Google Shape;1668;p103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669" name="Google Shape;1669;p103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0" name="Google Shape;1670;p103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1" name="Google Shape;1671;p103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672" name="Google Shape;1672;p103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3" name="Google Shape;1673;p103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4" name="Google Shape;1674;p103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675" name="Google Shape;1675;p103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76" name="Google Shape;1676;p10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677" name="Google Shape;1677;p10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0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0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0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0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2" name="Google Shape;1682;p10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683" name="Google Shape;1683;p10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0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0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0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0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04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0" name="Google Shape;1690;p10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1" name="Google Shape;1691;p104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692" name="Google Shape;1692;p104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3" name="Google Shape;1693;p104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4" name="Google Shape;1694;p104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695" name="Google Shape;1695;p104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6" name="Google Shape;1696;p104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7" name="Google Shape;1697;p104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698" name="Google Shape;1698;p104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9" name="Google Shape;1699;p104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0" name="Google Shape;1700;p104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01" name="Google Shape;1701;p104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2" name="Google Shape;1702;p104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3" name="Google Shape;1703;p104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04" name="Google Shape;1704;p104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5" name="Google Shape;1705;p104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6" name="Google Shape;1706;p104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07" name="Google Shape;1707;p104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08" name="Google Shape;1708;p10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709" name="Google Shape;1709;p10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0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0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0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0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4" name="Google Shape;1714;p104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1715" name="Google Shape;1715;p10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0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0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0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0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7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47.xml"/><Relationship Id="rId24" Type="http://schemas.openxmlformats.org/officeDocument/2006/relationships/theme" Target="../theme/theme5.xml"/><Relationship Id="rId12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53.xml"/><Relationship Id="rId6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0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6.xml"/><Relationship Id="rId6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93.xml"/><Relationship Id="rId24" Type="http://schemas.openxmlformats.org/officeDocument/2006/relationships/theme" Target="../theme/theme4.xml"/><Relationship Id="rId12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9.xml"/><Relationship Id="rId6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16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6" name="Google Shape;516;p37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0" name="Google Shape;980;p6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8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4" name="Google Shape;1444;p85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0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8" name="Google Shape;1908;p109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133"/>
          <p:cNvSpPr txBox="1"/>
          <p:nvPr>
            <p:ph type="ctrTitle"/>
          </p:nvPr>
        </p:nvSpPr>
        <p:spPr>
          <a:xfrm>
            <a:off x="726700" y="1612310"/>
            <a:ext cx="4079700" cy="16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ChatRelay</a:t>
            </a:r>
            <a:endParaRPr sz="7200"/>
          </a:p>
        </p:txBody>
      </p:sp>
      <p:sp>
        <p:nvSpPr>
          <p:cNvPr id="2375" name="Google Shape;2375;p133"/>
          <p:cNvSpPr txBox="1"/>
          <p:nvPr>
            <p:ph idx="1" type="subTitle"/>
          </p:nvPr>
        </p:nvSpPr>
        <p:spPr>
          <a:xfrm>
            <a:off x="1184350" y="3074225"/>
            <a:ext cx="31644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Kenny, Talhah, Zoheb</a:t>
            </a:r>
            <a:endParaRPr/>
          </a:p>
        </p:txBody>
      </p:sp>
      <p:sp>
        <p:nvSpPr>
          <p:cNvPr id="2376" name="Google Shape;2376;p133"/>
          <p:cNvSpPr/>
          <p:nvPr/>
        </p:nvSpPr>
        <p:spPr>
          <a:xfrm>
            <a:off x="5827391" y="2727835"/>
            <a:ext cx="2584558" cy="1618980"/>
          </a:xfrm>
          <a:custGeom>
            <a:rect b="b" l="l" r="r" t="t"/>
            <a:pathLst>
              <a:path extrusionOk="0" h="61746" w="98572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133"/>
          <p:cNvSpPr/>
          <p:nvPr/>
        </p:nvSpPr>
        <p:spPr>
          <a:xfrm>
            <a:off x="6036442" y="2901883"/>
            <a:ext cx="2166454" cy="938519"/>
          </a:xfrm>
          <a:custGeom>
            <a:rect b="b" l="l" r="r" t="t"/>
            <a:pathLst>
              <a:path extrusionOk="0" h="35794" w="82626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133"/>
          <p:cNvSpPr/>
          <p:nvPr/>
        </p:nvSpPr>
        <p:spPr>
          <a:xfrm>
            <a:off x="6804345" y="351587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133"/>
          <p:cNvSpPr/>
          <p:nvPr/>
        </p:nvSpPr>
        <p:spPr>
          <a:xfrm>
            <a:off x="6804345" y="3204513"/>
            <a:ext cx="125987" cy="13136"/>
          </a:xfrm>
          <a:custGeom>
            <a:rect b="b" l="l" r="r" t="t"/>
            <a:pathLst>
              <a:path extrusionOk="0" h="501" w="4805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133"/>
          <p:cNvSpPr/>
          <p:nvPr/>
        </p:nvSpPr>
        <p:spPr>
          <a:xfrm>
            <a:off x="6804345" y="3061064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133"/>
          <p:cNvSpPr/>
          <p:nvPr/>
        </p:nvSpPr>
        <p:spPr>
          <a:xfrm>
            <a:off x="6804345" y="3360207"/>
            <a:ext cx="125987" cy="12271"/>
          </a:xfrm>
          <a:custGeom>
            <a:rect b="b" l="l" r="r" t="t"/>
            <a:pathLst>
              <a:path extrusionOk="0" h="468" w="4805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133"/>
          <p:cNvSpPr/>
          <p:nvPr/>
        </p:nvSpPr>
        <p:spPr>
          <a:xfrm>
            <a:off x="6288337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133"/>
          <p:cNvSpPr/>
          <p:nvPr/>
        </p:nvSpPr>
        <p:spPr>
          <a:xfrm>
            <a:off x="6804345" y="296748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4" name="Google Shape;2384;p133"/>
          <p:cNvSpPr/>
          <p:nvPr/>
        </p:nvSpPr>
        <p:spPr>
          <a:xfrm>
            <a:off x="6288337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p133"/>
          <p:cNvSpPr/>
          <p:nvPr/>
        </p:nvSpPr>
        <p:spPr>
          <a:xfrm>
            <a:off x="6116020" y="3204513"/>
            <a:ext cx="299144" cy="13136"/>
          </a:xfrm>
          <a:custGeom>
            <a:rect b="b" l="l" r="r" t="t"/>
            <a:pathLst>
              <a:path extrusionOk="0" h="501" w="11409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p133"/>
          <p:cNvSpPr/>
          <p:nvPr/>
        </p:nvSpPr>
        <p:spPr>
          <a:xfrm>
            <a:off x="6288337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133"/>
          <p:cNvSpPr/>
          <p:nvPr/>
        </p:nvSpPr>
        <p:spPr>
          <a:xfrm>
            <a:off x="6288337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133"/>
          <p:cNvSpPr/>
          <p:nvPr/>
        </p:nvSpPr>
        <p:spPr>
          <a:xfrm>
            <a:off x="6288337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9" name="Google Shape;2389;p133"/>
          <p:cNvSpPr/>
          <p:nvPr/>
        </p:nvSpPr>
        <p:spPr>
          <a:xfrm>
            <a:off x="7147196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133"/>
          <p:cNvSpPr/>
          <p:nvPr/>
        </p:nvSpPr>
        <p:spPr>
          <a:xfrm>
            <a:off x="7147196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133"/>
          <p:cNvSpPr/>
          <p:nvPr/>
        </p:nvSpPr>
        <p:spPr>
          <a:xfrm>
            <a:off x="7147196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133"/>
          <p:cNvSpPr/>
          <p:nvPr/>
        </p:nvSpPr>
        <p:spPr>
          <a:xfrm>
            <a:off x="697577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133"/>
          <p:cNvSpPr/>
          <p:nvPr/>
        </p:nvSpPr>
        <p:spPr>
          <a:xfrm>
            <a:off x="697577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33"/>
          <p:cNvSpPr/>
          <p:nvPr/>
        </p:nvSpPr>
        <p:spPr>
          <a:xfrm>
            <a:off x="6975771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133"/>
          <p:cNvSpPr/>
          <p:nvPr/>
        </p:nvSpPr>
        <p:spPr>
          <a:xfrm>
            <a:off x="7147196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133"/>
          <p:cNvSpPr/>
          <p:nvPr/>
        </p:nvSpPr>
        <p:spPr>
          <a:xfrm>
            <a:off x="697577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133"/>
          <p:cNvSpPr/>
          <p:nvPr/>
        </p:nvSpPr>
        <p:spPr>
          <a:xfrm>
            <a:off x="697577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133"/>
          <p:cNvSpPr/>
          <p:nvPr/>
        </p:nvSpPr>
        <p:spPr>
          <a:xfrm>
            <a:off x="7147196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133"/>
          <p:cNvSpPr/>
          <p:nvPr/>
        </p:nvSpPr>
        <p:spPr>
          <a:xfrm>
            <a:off x="6804345" y="3671568"/>
            <a:ext cx="814315" cy="13136"/>
          </a:xfrm>
          <a:custGeom>
            <a:rect b="b" l="l" r="r" t="t"/>
            <a:pathLst>
              <a:path extrusionOk="0" h="501" w="31057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33"/>
          <p:cNvSpPr/>
          <p:nvPr/>
        </p:nvSpPr>
        <p:spPr>
          <a:xfrm>
            <a:off x="6632054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133"/>
          <p:cNvSpPr/>
          <p:nvPr/>
        </p:nvSpPr>
        <p:spPr>
          <a:xfrm>
            <a:off x="6459763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133"/>
          <p:cNvSpPr/>
          <p:nvPr/>
        </p:nvSpPr>
        <p:spPr>
          <a:xfrm>
            <a:off x="6632054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33"/>
          <p:cNvSpPr/>
          <p:nvPr/>
        </p:nvSpPr>
        <p:spPr>
          <a:xfrm>
            <a:off x="6459763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133"/>
          <p:cNvSpPr/>
          <p:nvPr/>
        </p:nvSpPr>
        <p:spPr>
          <a:xfrm>
            <a:off x="6459763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5" name="Google Shape;2405;p133"/>
          <p:cNvSpPr/>
          <p:nvPr/>
        </p:nvSpPr>
        <p:spPr>
          <a:xfrm>
            <a:off x="6459763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6" name="Google Shape;2406;p133"/>
          <p:cNvSpPr/>
          <p:nvPr/>
        </p:nvSpPr>
        <p:spPr>
          <a:xfrm>
            <a:off x="6459763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133"/>
          <p:cNvSpPr/>
          <p:nvPr/>
        </p:nvSpPr>
        <p:spPr>
          <a:xfrm>
            <a:off x="6459763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133"/>
          <p:cNvSpPr/>
          <p:nvPr/>
        </p:nvSpPr>
        <p:spPr>
          <a:xfrm>
            <a:off x="6632054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133"/>
          <p:cNvSpPr/>
          <p:nvPr/>
        </p:nvSpPr>
        <p:spPr>
          <a:xfrm>
            <a:off x="6632054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133"/>
          <p:cNvSpPr/>
          <p:nvPr/>
        </p:nvSpPr>
        <p:spPr>
          <a:xfrm>
            <a:off x="6632054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133"/>
          <p:cNvSpPr/>
          <p:nvPr/>
        </p:nvSpPr>
        <p:spPr>
          <a:xfrm>
            <a:off x="6632054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133"/>
          <p:cNvSpPr/>
          <p:nvPr/>
        </p:nvSpPr>
        <p:spPr>
          <a:xfrm>
            <a:off x="6792100" y="3891973"/>
            <a:ext cx="649889" cy="380478"/>
          </a:xfrm>
          <a:custGeom>
            <a:rect b="b" l="l" r="r" t="t"/>
            <a:pathLst>
              <a:path extrusionOk="0" h="14511" w="24786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133"/>
          <p:cNvSpPr/>
          <p:nvPr/>
        </p:nvSpPr>
        <p:spPr>
          <a:xfrm>
            <a:off x="6116020" y="2967485"/>
            <a:ext cx="2017786" cy="822181"/>
          </a:xfrm>
          <a:custGeom>
            <a:rect b="b" l="l" r="r" t="t"/>
            <a:pathLst>
              <a:path extrusionOk="0" h="31357" w="76956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133"/>
          <p:cNvSpPr/>
          <p:nvPr/>
        </p:nvSpPr>
        <p:spPr>
          <a:xfrm>
            <a:off x="6116020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133"/>
          <p:cNvSpPr/>
          <p:nvPr/>
        </p:nvSpPr>
        <p:spPr>
          <a:xfrm>
            <a:off x="6116020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6" name="Google Shape;2416;p133"/>
          <p:cNvSpPr/>
          <p:nvPr/>
        </p:nvSpPr>
        <p:spPr>
          <a:xfrm>
            <a:off x="6116020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p133"/>
          <p:cNvSpPr/>
          <p:nvPr/>
        </p:nvSpPr>
        <p:spPr>
          <a:xfrm>
            <a:off x="6116020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8" name="Google Shape;2418;p133"/>
          <p:cNvSpPr/>
          <p:nvPr/>
        </p:nvSpPr>
        <p:spPr>
          <a:xfrm>
            <a:off x="7319514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133"/>
          <p:cNvSpPr/>
          <p:nvPr/>
        </p:nvSpPr>
        <p:spPr>
          <a:xfrm>
            <a:off x="7319514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p133"/>
          <p:cNvSpPr/>
          <p:nvPr/>
        </p:nvSpPr>
        <p:spPr>
          <a:xfrm>
            <a:off x="7319514" y="3360207"/>
            <a:ext cx="126826" cy="12271"/>
          </a:xfrm>
          <a:custGeom>
            <a:rect b="b" l="l" r="r" t="t"/>
            <a:pathLst>
              <a:path extrusionOk="0" h="468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133"/>
          <p:cNvSpPr/>
          <p:nvPr/>
        </p:nvSpPr>
        <p:spPr>
          <a:xfrm>
            <a:off x="7835522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133"/>
          <p:cNvSpPr/>
          <p:nvPr/>
        </p:nvSpPr>
        <p:spPr>
          <a:xfrm>
            <a:off x="7319514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133"/>
          <p:cNvSpPr/>
          <p:nvPr/>
        </p:nvSpPr>
        <p:spPr>
          <a:xfrm>
            <a:off x="7319514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p133"/>
          <p:cNvSpPr/>
          <p:nvPr/>
        </p:nvSpPr>
        <p:spPr>
          <a:xfrm>
            <a:off x="7835522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p133"/>
          <p:cNvSpPr/>
          <p:nvPr/>
        </p:nvSpPr>
        <p:spPr>
          <a:xfrm>
            <a:off x="766323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133"/>
          <p:cNvSpPr/>
          <p:nvPr/>
        </p:nvSpPr>
        <p:spPr>
          <a:xfrm>
            <a:off x="766323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133"/>
          <p:cNvSpPr/>
          <p:nvPr/>
        </p:nvSpPr>
        <p:spPr>
          <a:xfrm>
            <a:off x="766323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8" name="Google Shape;2428;p133"/>
          <p:cNvSpPr/>
          <p:nvPr/>
        </p:nvSpPr>
        <p:spPr>
          <a:xfrm>
            <a:off x="7663231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133"/>
          <p:cNvSpPr/>
          <p:nvPr/>
        </p:nvSpPr>
        <p:spPr>
          <a:xfrm>
            <a:off x="7663231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133"/>
          <p:cNvSpPr/>
          <p:nvPr/>
        </p:nvSpPr>
        <p:spPr>
          <a:xfrm>
            <a:off x="766323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133"/>
          <p:cNvSpPr/>
          <p:nvPr/>
        </p:nvSpPr>
        <p:spPr>
          <a:xfrm>
            <a:off x="8006947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133"/>
          <p:cNvSpPr/>
          <p:nvPr/>
        </p:nvSpPr>
        <p:spPr>
          <a:xfrm>
            <a:off x="7835522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133"/>
          <p:cNvSpPr/>
          <p:nvPr/>
        </p:nvSpPr>
        <p:spPr>
          <a:xfrm>
            <a:off x="7491805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p133"/>
          <p:cNvSpPr/>
          <p:nvPr/>
        </p:nvSpPr>
        <p:spPr>
          <a:xfrm>
            <a:off x="7835522" y="3204513"/>
            <a:ext cx="298279" cy="13136"/>
          </a:xfrm>
          <a:custGeom>
            <a:rect b="b" l="l" r="r" t="t"/>
            <a:pathLst>
              <a:path extrusionOk="0" h="501" w="11376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5" name="Google Shape;2435;p133"/>
          <p:cNvSpPr/>
          <p:nvPr/>
        </p:nvSpPr>
        <p:spPr>
          <a:xfrm>
            <a:off x="7835522" y="3061064"/>
            <a:ext cx="298279" cy="13162"/>
          </a:xfrm>
          <a:custGeom>
            <a:rect b="b" l="l" r="r" t="t"/>
            <a:pathLst>
              <a:path extrusionOk="0" h="502" w="11376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Google Shape;2436;p133"/>
          <p:cNvSpPr/>
          <p:nvPr/>
        </p:nvSpPr>
        <p:spPr>
          <a:xfrm>
            <a:off x="8006947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133"/>
          <p:cNvSpPr/>
          <p:nvPr/>
        </p:nvSpPr>
        <p:spPr>
          <a:xfrm>
            <a:off x="7835522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133"/>
          <p:cNvSpPr/>
          <p:nvPr/>
        </p:nvSpPr>
        <p:spPr>
          <a:xfrm>
            <a:off x="8006947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133"/>
          <p:cNvSpPr/>
          <p:nvPr/>
        </p:nvSpPr>
        <p:spPr>
          <a:xfrm>
            <a:off x="7491805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p133"/>
          <p:cNvSpPr/>
          <p:nvPr/>
        </p:nvSpPr>
        <p:spPr>
          <a:xfrm>
            <a:off x="7491805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133"/>
          <p:cNvSpPr/>
          <p:nvPr/>
        </p:nvSpPr>
        <p:spPr>
          <a:xfrm>
            <a:off x="7491805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133"/>
          <p:cNvSpPr/>
          <p:nvPr/>
        </p:nvSpPr>
        <p:spPr>
          <a:xfrm>
            <a:off x="7491805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3" name="Google Shape;2443;p133"/>
          <p:cNvSpPr/>
          <p:nvPr/>
        </p:nvSpPr>
        <p:spPr>
          <a:xfrm>
            <a:off x="8162641" y="2772461"/>
            <a:ext cx="111986" cy="114581"/>
          </a:xfrm>
          <a:custGeom>
            <a:rect b="b" l="l" r="r" t="t"/>
            <a:pathLst>
              <a:path extrusionOk="0" h="4370" w="4271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133"/>
          <p:cNvSpPr/>
          <p:nvPr/>
        </p:nvSpPr>
        <p:spPr>
          <a:xfrm>
            <a:off x="8162641" y="2772461"/>
            <a:ext cx="111986" cy="111959"/>
          </a:xfrm>
          <a:custGeom>
            <a:rect b="b" l="l" r="r" t="t"/>
            <a:pathLst>
              <a:path extrusionOk="0" h="4270" w="4271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5" name="Google Shape;2445;p133"/>
          <p:cNvSpPr/>
          <p:nvPr/>
        </p:nvSpPr>
        <p:spPr>
          <a:xfrm>
            <a:off x="8173129" y="2782084"/>
            <a:ext cx="91875" cy="92714"/>
          </a:xfrm>
          <a:custGeom>
            <a:rect b="b" l="l" r="r" t="t"/>
            <a:pathLst>
              <a:path extrusionOk="0" h="3536" w="3504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133"/>
          <p:cNvSpPr/>
          <p:nvPr/>
        </p:nvSpPr>
        <p:spPr>
          <a:xfrm>
            <a:off x="8173129" y="2827549"/>
            <a:ext cx="91875" cy="47248"/>
          </a:xfrm>
          <a:custGeom>
            <a:rect b="b" l="l" r="r" t="t"/>
            <a:pathLst>
              <a:path extrusionOk="0" h="1802" w="3504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133"/>
          <p:cNvSpPr/>
          <p:nvPr/>
        </p:nvSpPr>
        <p:spPr>
          <a:xfrm>
            <a:off x="5646147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133"/>
          <p:cNvSpPr/>
          <p:nvPr/>
        </p:nvSpPr>
        <p:spPr>
          <a:xfrm>
            <a:off x="5764205" y="2701671"/>
            <a:ext cx="68886" cy="31575"/>
          </a:xfrm>
          <a:custGeom>
            <a:rect b="b" l="l" r="r" t="t"/>
            <a:pathLst>
              <a:path extrusionOk="0" h="1035" w="2258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133"/>
          <p:cNvSpPr/>
          <p:nvPr/>
        </p:nvSpPr>
        <p:spPr>
          <a:xfrm>
            <a:off x="5882232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p133"/>
          <p:cNvSpPr/>
          <p:nvPr/>
        </p:nvSpPr>
        <p:spPr>
          <a:xfrm>
            <a:off x="7158576" y="2327273"/>
            <a:ext cx="26" cy="52492"/>
          </a:xfrm>
          <a:custGeom>
            <a:rect b="b" l="l" r="r" t="t"/>
            <a:pathLst>
              <a:path extrusionOk="0" h="2002" w="1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133"/>
          <p:cNvSpPr/>
          <p:nvPr/>
        </p:nvSpPr>
        <p:spPr>
          <a:xfrm>
            <a:off x="7807545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Google Shape;2452;p133"/>
          <p:cNvSpPr/>
          <p:nvPr/>
        </p:nvSpPr>
        <p:spPr>
          <a:xfrm>
            <a:off x="7935236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133"/>
          <p:cNvSpPr/>
          <p:nvPr/>
        </p:nvSpPr>
        <p:spPr>
          <a:xfrm>
            <a:off x="7646607" y="2523460"/>
            <a:ext cx="697111" cy="32408"/>
          </a:xfrm>
          <a:custGeom>
            <a:rect b="b" l="l" r="r" t="t"/>
            <a:pathLst>
              <a:path extrusionOk="0" h="1236" w="26587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133"/>
          <p:cNvSpPr/>
          <p:nvPr/>
        </p:nvSpPr>
        <p:spPr>
          <a:xfrm>
            <a:off x="8170507" y="2589954"/>
            <a:ext cx="136475" cy="33247"/>
          </a:xfrm>
          <a:custGeom>
            <a:rect b="b" l="l" r="r" t="t"/>
            <a:pathLst>
              <a:path extrusionOk="0" h="1268" w="5205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133"/>
          <p:cNvSpPr/>
          <p:nvPr/>
        </p:nvSpPr>
        <p:spPr>
          <a:xfrm>
            <a:off x="8027084" y="2589954"/>
            <a:ext cx="123339" cy="33247"/>
          </a:xfrm>
          <a:custGeom>
            <a:rect b="b" l="l" r="r" t="t"/>
            <a:pathLst>
              <a:path extrusionOk="0" h="1268" w="4704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133"/>
          <p:cNvSpPr/>
          <p:nvPr/>
        </p:nvSpPr>
        <p:spPr>
          <a:xfrm>
            <a:off x="7916882" y="2122898"/>
            <a:ext cx="649863" cy="545796"/>
          </a:xfrm>
          <a:custGeom>
            <a:rect b="b" l="l" r="r" t="t"/>
            <a:pathLst>
              <a:path extrusionOk="0" h="20816" w="24785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133"/>
          <p:cNvSpPr/>
          <p:nvPr/>
        </p:nvSpPr>
        <p:spPr>
          <a:xfrm>
            <a:off x="4992525" y="1047062"/>
            <a:ext cx="2624530" cy="1703569"/>
          </a:xfrm>
          <a:custGeom>
            <a:rect b="b" l="l" r="r" t="t"/>
            <a:pathLst>
              <a:path extrusionOk="0" h="55841" w="86029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133"/>
          <p:cNvSpPr/>
          <p:nvPr/>
        </p:nvSpPr>
        <p:spPr>
          <a:xfrm>
            <a:off x="4992525" y="1047062"/>
            <a:ext cx="2624530" cy="274812"/>
          </a:xfrm>
          <a:custGeom>
            <a:rect b="b" l="l" r="r" t="t"/>
            <a:pathLst>
              <a:path extrusionOk="0" h="9008" w="86029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133"/>
          <p:cNvSpPr/>
          <p:nvPr/>
        </p:nvSpPr>
        <p:spPr>
          <a:xfrm>
            <a:off x="5098380" y="1404255"/>
            <a:ext cx="2417933" cy="1256817"/>
          </a:xfrm>
          <a:custGeom>
            <a:rect b="b" l="l" r="r" t="t"/>
            <a:pathLst>
              <a:path extrusionOk="0" h="41197" w="79257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133"/>
          <p:cNvSpPr/>
          <p:nvPr/>
        </p:nvSpPr>
        <p:spPr>
          <a:xfrm>
            <a:off x="5168574" y="1477530"/>
            <a:ext cx="57019" cy="116020"/>
          </a:xfrm>
          <a:custGeom>
            <a:rect b="b" l="l" r="r" t="t"/>
            <a:pathLst>
              <a:path extrusionOk="0" fill="none" h="3803" w="1869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133"/>
          <p:cNvSpPr/>
          <p:nvPr/>
        </p:nvSpPr>
        <p:spPr>
          <a:xfrm>
            <a:off x="5371072" y="1477530"/>
            <a:ext cx="58056" cy="116020"/>
          </a:xfrm>
          <a:custGeom>
            <a:rect b="b" l="l" r="r" t="t"/>
            <a:pathLst>
              <a:path extrusionOk="0" fill="none" h="3803" w="1903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133"/>
          <p:cNvSpPr/>
          <p:nvPr/>
        </p:nvSpPr>
        <p:spPr>
          <a:xfrm>
            <a:off x="5274399" y="1477530"/>
            <a:ext cx="45822" cy="126210"/>
          </a:xfrm>
          <a:custGeom>
            <a:rect b="b" l="l" r="r" t="t"/>
            <a:pathLst>
              <a:path extrusionOk="0" fill="none" h="4137" w="1502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p133"/>
          <p:cNvSpPr/>
          <p:nvPr/>
        </p:nvSpPr>
        <p:spPr>
          <a:xfrm>
            <a:off x="5473847" y="1588419"/>
            <a:ext cx="32613" cy="32613"/>
          </a:xfrm>
          <a:custGeom>
            <a:rect b="b" l="l" r="r" t="t"/>
            <a:pathLst>
              <a:path extrusionOk="0" h="1069" w="1069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133"/>
          <p:cNvSpPr/>
          <p:nvPr/>
        </p:nvSpPr>
        <p:spPr>
          <a:xfrm>
            <a:off x="552168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133"/>
          <p:cNvSpPr/>
          <p:nvPr/>
        </p:nvSpPr>
        <p:spPr>
          <a:xfrm>
            <a:off x="558986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133"/>
          <p:cNvSpPr/>
          <p:nvPr/>
        </p:nvSpPr>
        <p:spPr>
          <a:xfrm>
            <a:off x="5197067" y="1721730"/>
            <a:ext cx="1737158" cy="31"/>
          </a:xfrm>
          <a:custGeom>
            <a:rect b="b" l="l" r="r" t="t"/>
            <a:pathLst>
              <a:path extrusionOk="0" fill="none" h="1" w="56942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133"/>
          <p:cNvSpPr/>
          <p:nvPr/>
        </p:nvSpPr>
        <p:spPr>
          <a:xfrm>
            <a:off x="7038920" y="1721730"/>
            <a:ext cx="134355" cy="31"/>
          </a:xfrm>
          <a:custGeom>
            <a:rect b="b" l="l" r="r" t="t"/>
            <a:pathLst>
              <a:path extrusionOk="0" fill="none" h="1" w="4404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133"/>
          <p:cNvSpPr/>
          <p:nvPr/>
        </p:nvSpPr>
        <p:spPr>
          <a:xfrm>
            <a:off x="7247520" y="1721730"/>
            <a:ext cx="170995" cy="31"/>
          </a:xfrm>
          <a:custGeom>
            <a:rect b="b" l="l" r="r" t="t"/>
            <a:pathLst>
              <a:path extrusionOk="0" fill="none" h="1" w="5605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133"/>
          <p:cNvSpPr/>
          <p:nvPr/>
        </p:nvSpPr>
        <p:spPr>
          <a:xfrm>
            <a:off x="5197067" y="1858091"/>
            <a:ext cx="1086891" cy="31"/>
          </a:xfrm>
          <a:custGeom>
            <a:rect b="b" l="l" r="r" t="t"/>
            <a:pathLst>
              <a:path extrusionOk="0" fill="none" h="1" w="35627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133"/>
          <p:cNvSpPr/>
          <p:nvPr/>
        </p:nvSpPr>
        <p:spPr>
          <a:xfrm>
            <a:off x="6444635" y="1858091"/>
            <a:ext cx="195431" cy="31"/>
          </a:xfrm>
          <a:custGeom>
            <a:rect b="b" l="l" r="r" t="t"/>
            <a:pathLst>
              <a:path extrusionOk="0" fill="none" h="1" w="6406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133"/>
          <p:cNvSpPr/>
          <p:nvPr/>
        </p:nvSpPr>
        <p:spPr>
          <a:xfrm>
            <a:off x="6110870" y="1936461"/>
            <a:ext cx="529214" cy="31"/>
          </a:xfrm>
          <a:custGeom>
            <a:rect b="b" l="l" r="r" t="t"/>
            <a:pathLst>
              <a:path extrusionOk="0" fill="none" h="1" w="17347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133"/>
          <p:cNvSpPr/>
          <p:nvPr/>
        </p:nvSpPr>
        <p:spPr>
          <a:xfrm>
            <a:off x="5931770" y="1936461"/>
            <a:ext cx="106898" cy="31"/>
          </a:xfrm>
          <a:custGeom>
            <a:rect b="b" l="l" r="r" t="t"/>
            <a:pathLst>
              <a:path extrusionOk="0" fill="none" h="1" w="3504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133"/>
          <p:cNvSpPr/>
          <p:nvPr/>
        </p:nvSpPr>
        <p:spPr>
          <a:xfrm>
            <a:off x="5740468" y="1936461"/>
            <a:ext cx="106868" cy="31"/>
          </a:xfrm>
          <a:custGeom>
            <a:rect b="b" l="l" r="r" t="t"/>
            <a:pathLst>
              <a:path extrusionOk="0" fill="none" h="1" w="3503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133"/>
          <p:cNvSpPr/>
          <p:nvPr/>
        </p:nvSpPr>
        <p:spPr>
          <a:xfrm>
            <a:off x="5550172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133"/>
          <p:cNvSpPr/>
          <p:nvPr/>
        </p:nvSpPr>
        <p:spPr>
          <a:xfrm>
            <a:off x="5358870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133"/>
          <p:cNvSpPr/>
          <p:nvPr/>
        </p:nvSpPr>
        <p:spPr>
          <a:xfrm>
            <a:off x="5358870" y="2032097"/>
            <a:ext cx="1647588" cy="31"/>
          </a:xfrm>
          <a:custGeom>
            <a:rect b="b" l="l" r="r" t="t"/>
            <a:pathLst>
              <a:path extrusionOk="0" fill="none" h="1" w="54006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133"/>
          <p:cNvSpPr/>
          <p:nvPr/>
        </p:nvSpPr>
        <p:spPr>
          <a:xfrm>
            <a:off x="5197067" y="1936461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133"/>
          <p:cNvSpPr/>
          <p:nvPr/>
        </p:nvSpPr>
        <p:spPr>
          <a:xfrm>
            <a:off x="5197067" y="2032097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9" name="Google Shape;2479;p133"/>
          <p:cNvSpPr/>
          <p:nvPr/>
        </p:nvSpPr>
        <p:spPr>
          <a:xfrm>
            <a:off x="5197067" y="2127763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0" name="Google Shape;2480;p133"/>
          <p:cNvSpPr/>
          <p:nvPr/>
        </p:nvSpPr>
        <p:spPr>
          <a:xfrm>
            <a:off x="5197067" y="2223399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133"/>
          <p:cNvSpPr/>
          <p:nvPr/>
        </p:nvSpPr>
        <p:spPr>
          <a:xfrm>
            <a:off x="7106064" y="2032097"/>
            <a:ext cx="226976" cy="31"/>
          </a:xfrm>
          <a:custGeom>
            <a:rect b="b" l="l" r="r" t="t"/>
            <a:pathLst>
              <a:path extrusionOk="0" fill="none" h="1" w="744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133"/>
          <p:cNvSpPr/>
          <p:nvPr/>
        </p:nvSpPr>
        <p:spPr>
          <a:xfrm>
            <a:off x="5354813" y="212776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133"/>
          <p:cNvSpPr/>
          <p:nvPr/>
        </p:nvSpPr>
        <p:spPr>
          <a:xfrm>
            <a:off x="5354813" y="222544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133"/>
          <p:cNvSpPr/>
          <p:nvPr/>
        </p:nvSpPr>
        <p:spPr>
          <a:xfrm>
            <a:off x="5354813" y="232416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133"/>
          <p:cNvSpPr/>
          <p:nvPr/>
        </p:nvSpPr>
        <p:spPr>
          <a:xfrm>
            <a:off x="5354813" y="242184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p133"/>
          <p:cNvSpPr/>
          <p:nvPr/>
        </p:nvSpPr>
        <p:spPr>
          <a:xfrm>
            <a:off x="6110870" y="2421840"/>
            <a:ext cx="928130" cy="31"/>
          </a:xfrm>
          <a:custGeom>
            <a:rect b="b" l="l" r="r" t="t"/>
            <a:pathLst>
              <a:path extrusionOk="0" fill="none" h="1" w="30423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7" name="Google Shape;2487;p133"/>
          <p:cNvSpPr/>
          <p:nvPr/>
        </p:nvSpPr>
        <p:spPr>
          <a:xfrm>
            <a:off x="6661380" y="2324160"/>
            <a:ext cx="377591" cy="31"/>
          </a:xfrm>
          <a:custGeom>
            <a:rect b="b" l="l" r="r" t="t"/>
            <a:pathLst>
              <a:path extrusionOk="0" fill="none" h="1" w="12377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p133"/>
          <p:cNvSpPr/>
          <p:nvPr/>
        </p:nvSpPr>
        <p:spPr>
          <a:xfrm>
            <a:off x="6889319" y="2223399"/>
            <a:ext cx="149639" cy="31"/>
          </a:xfrm>
          <a:custGeom>
            <a:rect b="b" l="l" r="r" t="t"/>
            <a:pathLst>
              <a:path extrusionOk="0" fill="none" h="1" w="4905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133"/>
          <p:cNvSpPr/>
          <p:nvPr/>
        </p:nvSpPr>
        <p:spPr>
          <a:xfrm>
            <a:off x="7602007" y="1310369"/>
            <a:ext cx="1114298" cy="1734401"/>
          </a:xfrm>
          <a:custGeom>
            <a:rect b="b" l="l" r="r" t="t"/>
            <a:pathLst>
              <a:path extrusionOk="0" h="66148" w="42498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133"/>
          <p:cNvSpPr/>
          <p:nvPr/>
        </p:nvSpPr>
        <p:spPr>
          <a:xfrm>
            <a:off x="7602007" y="1310369"/>
            <a:ext cx="1114298" cy="157451"/>
          </a:xfrm>
          <a:custGeom>
            <a:rect b="b" l="l" r="r" t="t"/>
            <a:pathLst>
              <a:path extrusionOk="0" h="6005" w="42498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133"/>
          <p:cNvSpPr/>
          <p:nvPr/>
        </p:nvSpPr>
        <p:spPr>
          <a:xfrm>
            <a:off x="7662365" y="1515042"/>
            <a:ext cx="996203" cy="1478126"/>
          </a:xfrm>
          <a:custGeom>
            <a:rect b="b" l="l" r="r" t="t"/>
            <a:pathLst>
              <a:path extrusionOk="0" h="56374" w="37994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133"/>
          <p:cNvSpPr/>
          <p:nvPr/>
        </p:nvSpPr>
        <p:spPr>
          <a:xfrm>
            <a:off x="7905503" y="1362835"/>
            <a:ext cx="53384" cy="27164"/>
          </a:xfrm>
          <a:custGeom>
            <a:rect b="b" l="l" r="r" t="t"/>
            <a:pathLst>
              <a:path extrusionOk="0" h="1036" w="2036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33"/>
          <p:cNvSpPr/>
          <p:nvPr/>
        </p:nvSpPr>
        <p:spPr>
          <a:xfrm>
            <a:off x="7710453" y="1688198"/>
            <a:ext cx="707599" cy="16650"/>
          </a:xfrm>
          <a:custGeom>
            <a:rect b="b" l="l" r="r" t="t"/>
            <a:pathLst>
              <a:path extrusionOk="0" h="635" w="2698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133"/>
          <p:cNvSpPr/>
          <p:nvPr/>
        </p:nvSpPr>
        <p:spPr>
          <a:xfrm>
            <a:off x="8461758" y="1688198"/>
            <a:ext cx="68251" cy="16650"/>
          </a:xfrm>
          <a:custGeom>
            <a:rect b="b" l="l" r="r" t="t"/>
            <a:pathLst>
              <a:path extrusionOk="0" h="635" w="2603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133"/>
          <p:cNvSpPr/>
          <p:nvPr/>
        </p:nvSpPr>
        <p:spPr>
          <a:xfrm>
            <a:off x="8556228" y="1688198"/>
            <a:ext cx="55114" cy="16650"/>
          </a:xfrm>
          <a:custGeom>
            <a:rect b="b" l="l" r="r" t="t"/>
            <a:pathLst>
              <a:path extrusionOk="0" h="635" w="2102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133"/>
          <p:cNvSpPr/>
          <p:nvPr/>
        </p:nvSpPr>
        <p:spPr>
          <a:xfrm>
            <a:off x="7710453" y="1766045"/>
            <a:ext cx="404994" cy="16650"/>
          </a:xfrm>
          <a:custGeom>
            <a:rect b="b" l="l" r="r" t="t"/>
            <a:pathLst>
              <a:path extrusionOk="0" h="635" w="1544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133"/>
          <p:cNvSpPr/>
          <p:nvPr/>
        </p:nvSpPr>
        <p:spPr>
          <a:xfrm>
            <a:off x="8122394" y="1766045"/>
            <a:ext cx="127744" cy="16650"/>
          </a:xfrm>
          <a:custGeom>
            <a:rect b="b" l="l" r="r" t="t"/>
            <a:pathLst>
              <a:path extrusionOk="0" h="635" w="4872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133"/>
          <p:cNvSpPr/>
          <p:nvPr/>
        </p:nvSpPr>
        <p:spPr>
          <a:xfrm>
            <a:off x="8164398" y="1810645"/>
            <a:ext cx="85739" cy="17515"/>
          </a:xfrm>
          <a:custGeom>
            <a:rect b="b" l="l" r="r" t="t"/>
            <a:pathLst>
              <a:path extrusionOk="0" h="668" w="327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133"/>
          <p:cNvSpPr/>
          <p:nvPr/>
        </p:nvSpPr>
        <p:spPr>
          <a:xfrm>
            <a:off x="8122394" y="1810645"/>
            <a:ext cx="25407" cy="17515"/>
          </a:xfrm>
          <a:custGeom>
            <a:rect b="b" l="l" r="r" t="t"/>
            <a:pathLst>
              <a:path extrusionOk="0" h="668" w="969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133"/>
          <p:cNvSpPr/>
          <p:nvPr/>
        </p:nvSpPr>
        <p:spPr>
          <a:xfrm>
            <a:off x="8021814" y="1810645"/>
            <a:ext cx="77008" cy="17515"/>
          </a:xfrm>
          <a:custGeom>
            <a:rect b="b" l="l" r="r" t="t"/>
            <a:pathLst>
              <a:path extrusionOk="0" h="668" w="2937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133"/>
          <p:cNvSpPr/>
          <p:nvPr/>
        </p:nvSpPr>
        <p:spPr>
          <a:xfrm>
            <a:off x="7912503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133"/>
          <p:cNvSpPr/>
          <p:nvPr/>
        </p:nvSpPr>
        <p:spPr>
          <a:xfrm>
            <a:off x="7803166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133"/>
          <p:cNvSpPr/>
          <p:nvPr/>
        </p:nvSpPr>
        <p:spPr>
          <a:xfrm>
            <a:off x="7803166" y="1865759"/>
            <a:ext cx="656863" cy="16650"/>
          </a:xfrm>
          <a:custGeom>
            <a:rect b="b" l="l" r="r" t="t"/>
            <a:pathLst>
              <a:path extrusionOk="0" h="635" w="25052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4" name="Google Shape;2504;p133"/>
          <p:cNvSpPr/>
          <p:nvPr/>
        </p:nvSpPr>
        <p:spPr>
          <a:xfrm>
            <a:off x="7710453" y="1810645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133"/>
          <p:cNvSpPr/>
          <p:nvPr/>
        </p:nvSpPr>
        <p:spPr>
          <a:xfrm>
            <a:off x="7710453" y="1865759"/>
            <a:ext cx="39382" cy="16650"/>
          </a:xfrm>
          <a:custGeom>
            <a:rect b="b" l="l" r="r" t="t"/>
            <a:pathLst>
              <a:path extrusionOk="0" h="635" w="1502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133"/>
          <p:cNvSpPr/>
          <p:nvPr/>
        </p:nvSpPr>
        <p:spPr>
          <a:xfrm>
            <a:off x="7710453" y="1919982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133"/>
          <p:cNvSpPr/>
          <p:nvPr/>
        </p:nvSpPr>
        <p:spPr>
          <a:xfrm>
            <a:off x="7710453" y="1975097"/>
            <a:ext cx="39382" cy="16623"/>
          </a:xfrm>
          <a:custGeom>
            <a:rect b="b" l="l" r="r" t="t"/>
            <a:pathLst>
              <a:path extrusionOk="0" h="634" w="1502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133"/>
          <p:cNvSpPr/>
          <p:nvPr/>
        </p:nvSpPr>
        <p:spPr>
          <a:xfrm>
            <a:off x="8500249" y="1865759"/>
            <a:ext cx="96227" cy="16650"/>
          </a:xfrm>
          <a:custGeom>
            <a:rect b="b" l="l" r="r" t="t"/>
            <a:pathLst>
              <a:path extrusionOk="0" h="635" w="367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133"/>
          <p:cNvSpPr/>
          <p:nvPr/>
        </p:nvSpPr>
        <p:spPr>
          <a:xfrm>
            <a:off x="7800544" y="1919982"/>
            <a:ext cx="277276" cy="17515"/>
          </a:xfrm>
          <a:custGeom>
            <a:rect b="b" l="l" r="r" t="t"/>
            <a:pathLst>
              <a:path extrusionOk="0" h="668" w="10575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133"/>
          <p:cNvSpPr/>
          <p:nvPr/>
        </p:nvSpPr>
        <p:spPr>
          <a:xfrm>
            <a:off x="8164398" y="2087921"/>
            <a:ext cx="314011" cy="17515"/>
          </a:xfrm>
          <a:custGeom>
            <a:rect b="b" l="l" r="r" t="t"/>
            <a:pathLst>
              <a:path extrusionOk="0" h="668" w="11976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133"/>
          <p:cNvSpPr/>
          <p:nvPr/>
        </p:nvSpPr>
        <p:spPr>
          <a:xfrm>
            <a:off x="8245732" y="2031941"/>
            <a:ext cx="232676" cy="17515"/>
          </a:xfrm>
          <a:custGeom>
            <a:rect b="b" l="l" r="r" t="t"/>
            <a:pathLst>
              <a:path extrusionOk="0" h="668" w="8874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133"/>
          <p:cNvSpPr/>
          <p:nvPr/>
        </p:nvSpPr>
        <p:spPr>
          <a:xfrm>
            <a:off x="8376045" y="1975097"/>
            <a:ext cx="102363" cy="16623"/>
          </a:xfrm>
          <a:custGeom>
            <a:rect b="b" l="l" r="r" t="t"/>
            <a:pathLst>
              <a:path extrusionOk="0" h="634" w="3904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133"/>
          <p:cNvSpPr/>
          <p:nvPr/>
        </p:nvSpPr>
        <p:spPr>
          <a:xfrm>
            <a:off x="7710453" y="1612108"/>
            <a:ext cx="328012" cy="16650"/>
          </a:xfrm>
          <a:custGeom>
            <a:rect b="b" l="l" r="r" t="t"/>
            <a:pathLst>
              <a:path extrusionOk="0" h="635" w="1251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133"/>
          <p:cNvSpPr/>
          <p:nvPr/>
        </p:nvSpPr>
        <p:spPr>
          <a:xfrm>
            <a:off x="7710453" y="2220856"/>
            <a:ext cx="530064" cy="17515"/>
          </a:xfrm>
          <a:custGeom>
            <a:rect b="b" l="l" r="r" t="t"/>
            <a:pathLst>
              <a:path extrusionOk="0" h="668" w="20216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133"/>
          <p:cNvSpPr/>
          <p:nvPr/>
        </p:nvSpPr>
        <p:spPr>
          <a:xfrm>
            <a:off x="7710453" y="2288189"/>
            <a:ext cx="530064" cy="17541"/>
          </a:xfrm>
          <a:custGeom>
            <a:rect b="b" l="l" r="r" t="t"/>
            <a:pathLst>
              <a:path extrusionOk="0" h="669" w="2021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133"/>
          <p:cNvSpPr/>
          <p:nvPr/>
        </p:nvSpPr>
        <p:spPr>
          <a:xfrm>
            <a:off x="7710453" y="2355548"/>
            <a:ext cx="529172" cy="17515"/>
          </a:xfrm>
          <a:custGeom>
            <a:rect b="b" l="l" r="r" t="t"/>
            <a:pathLst>
              <a:path extrusionOk="0" h="668" w="20182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133"/>
          <p:cNvSpPr/>
          <p:nvPr/>
        </p:nvSpPr>
        <p:spPr>
          <a:xfrm>
            <a:off x="7710453" y="2757866"/>
            <a:ext cx="529172" cy="16650"/>
          </a:xfrm>
          <a:custGeom>
            <a:rect b="b" l="l" r="r" t="t"/>
            <a:pathLst>
              <a:path extrusionOk="0" h="635" w="20182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133"/>
          <p:cNvSpPr/>
          <p:nvPr/>
        </p:nvSpPr>
        <p:spPr>
          <a:xfrm>
            <a:off x="8192375" y="2143009"/>
            <a:ext cx="157451" cy="16650"/>
          </a:xfrm>
          <a:custGeom>
            <a:rect b="b" l="l" r="r" t="t"/>
            <a:pathLst>
              <a:path extrusionOk="0" h="635" w="6005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133"/>
          <p:cNvSpPr/>
          <p:nvPr/>
        </p:nvSpPr>
        <p:spPr>
          <a:xfrm>
            <a:off x="8401400" y="2143009"/>
            <a:ext cx="209944" cy="16650"/>
          </a:xfrm>
          <a:custGeom>
            <a:rect b="b" l="l" r="r" t="t"/>
            <a:pathLst>
              <a:path extrusionOk="0" h="635" w="8007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133"/>
          <p:cNvSpPr/>
          <p:nvPr/>
        </p:nvSpPr>
        <p:spPr>
          <a:xfrm>
            <a:off x="8401400" y="2220856"/>
            <a:ext cx="209944" cy="17515"/>
          </a:xfrm>
          <a:custGeom>
            <a:rect b="b" l="l" r="r" t="t"/>
            <a:pathLst>
              <a:path extrusionOk="0" h="668" w="8007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133"/>
          <p:cNvSpPr/>
          <p:nvPr/>
        </p:nvSpPr>
        <p:spPr>
          <a:xfrm>
            <a:off x="7710453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133"/>
          <p:cNvSpPr/>
          <p:nvPr/>
        </p:nvSpPr>
        <p:spPr>
          <a:xfrm>
            <a:off x="7710453" y="2910938"/>
            <a:ext cx="80495" cy="17515"/>
          </a:xfrm>
          <a:custGeom>
            <a:rect b="b" l="l" r="r" t="t"/>
            <a:pathLst>
              <a:path extrusionOk="0" h="668" w="307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133"/>
          <p:cNvSpPr/>
          <p:nvPr/>
        </p:nvSpPr>
        <p:spPr>
          <a:xfrm>
            <a:off x="7811924" y="2910938"/>
            <a:ext cx="492438" cy="17515"/>
          </a:xfrm>
          <a:custGeom>
            <a:rect b="b" l="l" r="r" t="t"/>
            <a:pathLst>
              <a:path extrusionOk="0" h="668" w="18781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133"/>
          <p:cNvSpPr/>
          <p:nvPr/>
        </p:nvSpPr>
        <p:spPr>
          <a:xfrm>
            <a:off x="783465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133"/>
          <p:cNvSpPr/>
          <p:nvPr/>
        </p:nvSpPr>
        <p:spPr>
          <a:xfrm>
            <a:off x="7957969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133"/>
          <p:cNvSpPr/>
          <p:nvPr/>
        </p:nvSpPr>
        <p:spPr>
          <a:xfrm>
            <a:off x="8082172" y="2860202"/>
            <a:ext cx="79630" cy="16650"/>
          </a:xfrm>
          <a:custGeom>
            <a:rect b="b" l="l" r="r" t="t"/>
            <a:pathLst>
              <a:path extrusionOk="0" h="635" w="303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133"/>
          <p:cNvSpPr/>
          <p:nvPr/>
        </p:nvSpPr>
        <p:spPr>
          <a:xfrm>
            <a:off x="820637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133"/>
          <p:cNvSpPr/>
          <p:nvPr/>
        </p:nvSpPr>
        <p:spPr>
          <a:xfrm>
            <a:off x="8329688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133"/>
          <p:cNvSpPr/>
          <p:nvPr/>
        </p:nvSpPr>
        <p:spPr>
          <a:xfrm>
            <a:off x="8453892" y="2860202"/>
            <a:ext cx="54249" cy="16650"/>
          </a:xfrm>
          <a:custGeom>
            <a:rect b="b" l="l" r="r" t="t"/>
            <a:pathLst>
              <a:path extrusionOk="0" h="635" w="2069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133"/>
          <p:cNvSpPr/>
          <p:nvPr/>
        </p:nvSpPr>
        <p:spPr>
          <a:xfrm>
            <a:off x="8287710" y="826690"/>
            <a:ext cx="856293" cy="784581"/>
          </a:xfrm>
          <a:custGeom>
            <a:rect b="b" l="l" r="r" t="t"/>
            <a:pathLst>
              <a:path extrusionOk="0" h="29923" w="32658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133"/>
          <p:cNvSpPr/>
          <p:nvPr/>
        </p:nvSpPr>
        <p:spPr>
          <a:xfrm>
            <a:off x="8287710" y="819716"/>
            <a:ext cx="856293" cy="39382"/>
          </a:xfrm>
          <a:custGeom>
            <a:rect b="b" l="l" r="r" t="t"/>
            <a:pathLst>
              <a:path extrusionOk="0" h="1502" w="32658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133"/>
          <p:cNvSpPr/>
          <p:nvPr/>
        </p:nvSpPr>
        <p:spPr>
          <a:xfrm>
            <a:off x="8287710" y="826690"/>
            <a:ext cx="856293" cy="120743"/>
          </a:xfrm>
          <a:custGeom>
            <a:rect b="b" l="l" r="r" t="t"/>
            <a:pathLst>
              <a:path extrusionOk="0" h="4605" w="32658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133"/>
          <p:cNvSpPr/>
          <p:nvPr/>
        </p:nvSpPr>
        <p:spPr>
          <a:xfrm>
            <a:off x="8334932" y="983249"/>
            <a:ext cx="765336" cy="588665"/>
          </a:xfrm>
          <a:custGeom>
            <a:rect b="b" l="l" r="r" t="t"/>
            <a:pathLst>
              <a:path extrusionOk="0" h="22451" w="29189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4" name="Google Shape;2534;p133"/>
          <p:cNvSpPr/>
          <p:nvPr/>
        </p:nvSpPr>
        <p:spPr>
          <a:xfrm>
            <a:off x="8371666" y="1116211"/>
            <a:ext cx="544039" cy="13136"/>
          </a:xfrm>
          <a:custGeom>
            <a:rect b="b" l="l" r="r" t="t"/>
            <a:pathLst>
              <a:path extrusionOk="0" h="501" w="2074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5" name="Google Shape;2535;p133"/>
          <p:cNvSpPr/>
          <p:nvPr/>
        </p:nvSpPr>
        <p:spPr>
          <a:xfrm>
            <a:off x="8948924" y="1116211"/>
            <a:ext cx="52492" cy="13136"/>
          </a:xfrm>
          <a:custGeom>
            <a:rect b="b" l="l" r="r" t="t"/>
            <a:pathLst>
              <a:path extrusionOk="0" h="501" w="2002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133"/>
          <p:cNvSpPr/>
          <p:nvPr/>
        </p:nvSpPr>
        <p:spPr>
          <a:xfrm>
            <a:off x="9021527" y="1116211"/>
            <a:ext cx="42004" cy="13136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p133"/>
          <p:cNvSpPr/>
          <p:nvPr/>
        </p:nvSpPr>
        <p:spPr>
          <a:xfrm>
            <a:off x="8371666" y="1176543"/>
            <a:ext cx="311389" cy="13162"/>
          </a:xfrm>
          <a:custGeom>
            <a:rect b="b" l="l" r="r" t="t"/>
            <a:pathLst>
              <a:path extrusionOk="0" h="502" w="11876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133"/>
          <p:cNvSpPr/>
          <p:nvPr/>
        </p:nvSpPr>
        <p:spPr>
          <a:xfrm>
            <a:off x="8687406" y="1176543"/>
            <a:ext cx="98876" cy="13162"/>
          </a:xfrm>
          <a:custGeom>
            <a:rect b="b" l="l" r="r" t="t"/>
            <a:pathLst>
              <a:path extrusionOk="0" h="502" w="3771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133"/>
          <p:cNvSpPr/>
          <p:nvPr/>
        </p:nvSpPr>
        <p:spPr>
          <a:xfrm>
            <a:off x="8720653" y="1211546"/>
            <a:ext cx="65629" cy="12271"/>
          </a:xfrm>
          <a:custGeom>
            <a:rect b="b" l="l" r="r" t="t"/>
            <a:pathLst>
              <a:path extrusionOk="0" h="468" w="2503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133"/>
          <p:cNvSpPr/>
          <p:nvPr/>
        </p:nvSpPr>
        <p:spPr>
          <a:xfrm>
            <a:off x="8688298" y="1211546"/>
            <a:ext cx="19245" cy="12271"/>
          </a:xfrm>
          <a:custGeom>
            <a:rect b="b" l="l" r="r" t="t"/>
            <a:pathLst>
              <a:path extrusionOk="0" h="468" w="734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133"/>
          <p:cNvSpPr/>
          <p:nvPr/>
        </p:nvSpPr>
        <p:spPr>
          <a:xfrm>
            <a:off x="8610451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133"/>
          <p:cNvSpPr/>
          <p:nvPr/>
        </p:nvSpPr>
        <p:spPr>
          <a:xfrm>
            <a:off x="8526469" y="1211546"/>
            <a:ext cx="59519" cy="12271"/>
          </a:xfrm>
          <a:custGeom>
            <a:rect b="b" l="l" r="r" t="t"/>
            <a:pathLst>
              <a:path extrusionOk="0" h="468" w="227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133"/>
          <p:cNvSpPr/>
          <p:nvPr/>
        </p:nvSpPr>
        <p:spPr>
          <a:xfrm>
            <a:off x="8442513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133"/>
          <p:cNvSpPr/>
          <p:nvPr/>
        </p:nvSpPr>
        <p:spPr>
          <a:xfrm>
            <a:off x="8442513" y="1253524"/>
            <a:ext cx="504683" cy="12271"/>
          </a:xfrm>
          <a:custGeom>
            <a:rect b="b" l="l" r="r" t="t"/>
            <a:pathLst>
              <a:path extrusionOk="0" h="468" w="19248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133"/>
          <p:cNvSpPr/>
          <p:nvPr/>
        </p:nvSpPr>
        <p:spPr>
          <a:xfrm>
            <a:off x="8371666" y="1211546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133"/>
          <p:cNvSpPr/>
          <p:nvPr/>
        </p:nvSpPr>
        <p:spPr>
          <a:xfrm>
            <a:off x="8371666" y="1253524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133"/>
          <p:cNvSpPr/>
          <p:nvPr/>
        </p:nvSpPr>
        <p:spPr>
          <a:xfrm>
            <a:off x="8371666" y="1295502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133"/>
          <p:cNvSpPr/>
          <p:nvPr/>
        </p:nvSpPr>
        <p:spPr>
          <a:xfrm>
            <a:off x="8977792" y="1253524"/>
            <a:ext cx="74360" cy="12271"/>
          </a:xfrm>
          <a:custGeom>
            <a:rect b="b" l="l" r="r" t="t"/>
            <a:pathLst>
              <a:path extrusionOk="0" h="468" w="2836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133"/>
          <p:cNvSpPr/>
          <p:nvPr/>
        </p:nvSpPr>
        <p:spPr>
          <a:xfrm>
            <a:off x="8440756" y="1295502"/>
            <a:ext cx="213457" cy="12271"/>
          </a:xfrm>
          <a:custGeom>
            <a:rect b="b" l="l" r="r" t="t"/>
            <a:pathLst>
              <a:path extrusionOk="0" h="468" w="8141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133"/>
          <p:cNvSpPr/>
          <p:nvPr/>
        </p:nvSpPr>
        <p:spPr>
          <a:xfrm>
            <a:off x="8720653" y="1349725"/>
            <a:ext cx="240542" cy="13136"/>
          </a:xfrm>
          <a:custGeom>
            <a:rect b="b" l="l" r="r" t="t"/>
            <a:pathLst>
              <a:path extrusionOk="0" h="501" w="9174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133"/>
          <p:cNvSpPr/>
          <p:nvPr/>
        </p:nvSpPr>
        <p:spPr>
          <a:xfrm>
            <a:off x="8882456" y="1320857"/>
            <a:ext cx="78739" cy="13162"/>
          </a:xfrm>
          <a:custGeom>
            <a:rect b="b" l="l" r="r" t="t"/>
            <a:pathLst>
              <a:path extrusionOk="0" h="502" w="3003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133"/>
          <p:cNvSpPr/>
          <p:nvPr/>
        </p:nvSpPr>
        <p:spPr>
          <a:xfrm>
            <a:off x="8371666" y="1058474"/>
            <a:ext cx="251922" cy="13162"/>
          </a:xfrm>
          <a:custGeom>
            <a:rect b="b" l="l" r="r" t="t"/>
            <a:pathLst>
              <a:path extrusionOk="0" h="502" w="9608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133"/>
          <p:cNvSpPr/>
          <p:nvPr/>
        </p:nvSpPr>
        <p:spPr>
          <a:xfrm>
            <a:off x="8371666" y="1467793"/>
            <a:ext cx="406725" cy="12271"/>
          </a:xfrm>
          <a:custGeom>
            <a:rect b="b" l="l" r="r" t="t"/>
            <a:pathLst>
              <a:path extrusionOk="0" h="468" w="15512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4" name="Google Shape;2554;p133"/>
          <p:cNvSpPr/>
          <p:nvPr/>
        </p:nvSpPr>
        <p:spPr>
          <a:xfrm>
            <a:off x="8741629" y="1392595"/>
            <a:ext cx="120743" cy="12271"/>
          </a:xfrm>
          <a:custGeom>
            <a:rect b="b" l="l" r="r" t="t"/>
            <a:pathLst>
              <a:path extrusionOk="0" h="468" w="4605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133"/>
          <p:cNvSpPr/>
          <p:nvPr/>
        </p:nvSpPr>
        <p:spPr>
          <a:xfrm>
            <a:off x="8902567" y="1392595"/>
            <a:ext cx="160965" cy="12271"/>
          </a:xfrm>
          <a:custGeom>
            <a:rect b="b" l="l" r="r" t="t"/>
            <a:pathLst>
              <a:path extrusionOk="0" h="468" w="613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p133"/>
          <p:cNvSpPr/>
          <p:nvPr/>
        </p:nvSpPr>
        <p:spPr>
          <a:xfrm>
            <a:off x="8902567" y="1452062"/>
            <a:ext cx="160965" cy="13136"/>
          </a:xfrm>
          <a:custGeom>
            <a:rect b="b" l="l" r="r" t="t"/>
            <a:pathLst>
              <a:path extrusionOk="0" h="501" w="613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p133"/>
          <p:cNvSpPr/>
          <p:nvPr/>
        </p:nvSpPr>
        <p:spPr>
          <a:xfrm>
            <a:off x="8371666" y="1508906"/>
            <a:ext cx="61250" cy="13136"/>
          </a:xfrm>
          <a:custGeom>
            <a:rect b="b" l="l" r="r" t="t"/>
            <a:pathLst>
              <a:path extrusionOk="0" h="501" w="2336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133"/>
          <p:cNvSpPr/>
          <p:nvPr/>
        </p:nvSpPr>
        <p:spPr>
          <a:xfrm>
            <a:off x="8448648" y="1508906"/>
            <a:ext cx="378722" cy="13136"/>
          </a:xfrm>
          <a:custGeom>
            <a:rect b="b" l="l" r="r" t="t"/>
            <a:pathLst>
              <a:path extrusionOk="0" h="501" w="14444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142"/>
          <p:cNvSpPr txBox="1"/>
          <p:nvPr/>
        </p:nvSpPr>
        <p:spPr>
          <a:xfrm>
            <a:off x="-6" y="186825"/>
            <a:ext cx="9144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Server.handleCreateUser()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5" name="Google Shape;265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13" y="834850"/>
            <a:ext cx="8751565" cy="42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143"/>
          <p:cNvSpPr txBox="1"/>
          <p:nvPr/>
        </p:nvSpPr>
        <p:spPr>
          <a:xfrm>
            <a:off x="-6" y="186825"/>
            <a:ext cx="9144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Packet.java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1" name="Google Shape;2661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25" y="829075"/>
            <a:ext cx="4398800" cy="413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" name="Google Shape;2662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750" y="1020263"/>
            <a:ext cx="4398800" cy="3464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p144"/>
          <p:cNvSpPr txBox="1"/>
          <p:nvPr/>
        </p:nvSpPr>
        <p:spPr>
          <a:xfrm>
            <a:off x="-6" y="186825"/>
            <a:ext cx="9144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Packet.java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8" name="Google Shape;2668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400" y="820075"/>
            <a:ext cx="4653202" cy="420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45"/>
          <p:cNvSpPr txBox="1"/>
          <p:nvPr/>
        </p:nvSpPr>
        <p:spPr>
          <a:xfrm>
            <a:off x="-6" y="186825"/>
            <a:ext cx="9144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Packet.java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4" name="Google Shape;2674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400" y="820075"/>
            <a:ext cx="4653202" cy="420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146"/>
          <p:cNvSpPr txBox="1"/>
          <p:nvPr>
            <p:ph type="title"/>
          </p:nvPr>
        </p:nvSpPr>
        <p:spPr>
          <a:xfrm>
            <a:off x="1052800" y="1851875"/>
            <a:ext cx="2617200" cy="10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Talhah’s Client/GUI</a:t>
            </a:r>
            <a:endParaRPr b="1"/>
          </a:p>
        </p:txBody>
      </p:sp>
      <p:sp>
        <p:nvSpPr>
          <p:cNvPr id="2680" name="Google Shape;2680;p146"/>
          <p:cNvSpPr txBox="1"/>
          <p:nvPr>
            <p:ph idx="2" type="body"/>
          </p:nvPr>
        </p:nvSpPr>
        <p:spPr>
          <a:xfrm>
            <a:off x="3994700" y="1027675"/>
            <a:ext cx="4620600" cy="3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lt1"/>
                </a:solidFill>
              </a:rPr>
              <a:t>Stuff goes here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lt1"/>
                </a:solidFill>
              </a:rPr>
              <a:t>More stuff goes here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lt1"/>
                </a:solidFill>
              </a:rPr>
              <a:t>Stuff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lt1"/>
                </a:solidFill>
              </a:rPr>
              <a:t>And stuff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147"/>
          <p:cNvSpPr txBox="1"/>
          <p:nvPr/>
        </p:nvSpPr>
        <p:spPr>
          <a:xfrm>
            <a:off x="-6" y="186825"/>
            <a:ext cx="9144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GUI.java / Client.java / whatever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6" name="Google Shape;2686;p147"/>
          <p:cNvSpPr txBox="1"/>
          <p:nvPr/>
        </p:nvSpPr>
        <p:spPr>
          <a:xfrm>
            <a:off x="1170600" y="1369225"/>
            <a:ext cx="6802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Stuff can go here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 here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148"/>
          <p:cNvSpPr txBox="1"/>
          <p:nvPr>
            <p:ph type="title"/>
          </p:nvPr>
        </p:nvSpPr>
        <p:spPr>
          <a:xfrm>
            <a:off x="3118350" y="1954350"/>
            <a:ext cx="27321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</a:t>
            </a:r>
            <a:endParaRPr/>
          </a:p>
        </p:txBody>
      </p:sp>
      <p:grpSp>
        <p:nvGrpSpPr>
          <p:cNvPr id="2692" name="Google Shape;2692;p148"/>
          <p:cNvGrpSpPr/>
          <p:nvPr/>
        </p:nvGrpSpPr>
        <p:grpSpPr>
          <a:xfrm>
            <a:off x="6275090" y="1382992"/>
            <a:ext cx="2377521" cy="2377521"/>
            <a:chOff x="6275090" y="1382992"/>
            <a:chExt cx="2377521" cy="2377521"/>
          </a:xfrm>
        </p:grpSpPr>
        <p:sp>
          <p:nvSpPr>
            <p:cNvPr id="2693" name="Google Shape;2693;p148"/>
            <p:cNvSpPr/>
            <p:nvPr/>
          </p:nvSpPr>
          <p:spPr>
            <a:xfrm>
              <a:off x="6275090" y="1382992"/>
              <a:ext cx="1862394" cy="2139770"/>
            </a:xfrm>
            <a:custGeom>
              <a:rect b="b" l="l" r="r" t="t"/>
              <a:pathLst>
                <a:path extrusionOk="0" h="176149" w="153315">
                  <a:moveTo>
                    <a:pt x="1" y="1"/>
                  </a:moveTo>
                  <a:lnTo>
                    <a:pt x="1" y="176148"/>
                  </a:lnTo>
                  <a:lnTo>
                    <a:pt x="153314" y="176148"/>
                  </a:lnTo>
                  <a:lnTo>
                    <a:pt x="153314" y="22835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48"/>
            <p:cNvSpPr/>
            <p:nvPr/>
          </p:nvSpPr>
          <p:spPr>
            <a:xfrm>
              <a:off x="7860096" y="1382992"/>
              <a:ext cx="277388" cy="277388"/>
            </a:xfrm>
            <a:custGeom>
              <a:rect b="b" l="l" r="r" t="t"/>
              <a:pathLst>
                <a:path extrusionOk="0" h="22835" w="22835">
                  <a:moveTo>
                    <a:pt x="0" y="1"/>
                  </a:moveTo>
                  <a:lnTo>
                    <a:pt x="0" y="22835"/>
                  </a:lnTo>
                  <a:lnTo>
                    <a:pt x="22834" y="22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48"/>
            <p:cNvSpPr/>
            <p:nvPr/>
          </p:nvSpPr>
          <p:spPr>
            <a:xfrm>
              <a:off x="6631716" y="1977369"/>
              <a:ext cx="1228392" cy="1228392"/>
            </a:xfrm>
            <a:custGeom>
              <a:rect b="b" l="l" r="r" t="t"/>
              <a:pathLst>
                <a:path extrusionOk="0" h="101123" w="101123">
                  <a:moveTo>
                    <a:pt x="78289" y="55455"/>
                  </a:moveTo>
                  <a:lnTo>
                    <a:pt x="78289" y="78288"/>
                  </a:lnTo>
                  <a:lnTo>
                    <a:pt x="55455" y="78288"/>
                  </a:lnTo>
                  <a:lnTo>
                    <a:pt x="78289" y="55455"/>
                  </a:lnTo>
                  <a:close/>
                  <a:moveTo>
                    <a:pt x="101122" y="1"/>
                  </a:moveTo>
                  <a:lnTo>
                    <a:pt x="1" y="101122"/>
                  </a:lnTo>
                  <a:lnTo>
                    <a:pt x="101122" y="101122"/>
                  </a:lnTo>
                  <a:lnTo>
                    <a:pt x="101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48"/>
            <p:cNvSpPr/>
            <p:nvPr/>
          </p:nvSpPr>
          <p:spPr>
            <a:xfrm>
              <a:off x="7622345" y="2730246"/>
              <a:ext cx="1030266" cy="1030266"/>
            </a:xfrm>
            <a:custGeom>
              <a:rect b="b" l="l" r="r" t="t"/>
              <a:pathLst>
                <a:path extrusionOk="0" h="84813" w="84813">
                  <a:moveTo>
                    <a:pt x="42406" y="1"/>
                  </a:moveTo>
                  <a:cubicBezTo>
                    <a:pt x="41167" y="1"/>
                    <a:pt x="39927" y="66"/>
                    <a:pt x="38688" y="196"/>
                  </a:cubicBezTo>
                  <a:lnTo>
                    <a:pt x="36763" y="7014"/>
                  </a:lnTo>
                  <a:cubicBezTo>
                    <a:pt x="34284" y="7405"/>
                    <a:pt x="31870" y="8058"/>
                    <a:pt x="29554" y="8938"/>
                  </a:cubicBezTo>
                  <a:lnTo>
                    <a:pt x="24531" y="4013"/>
                  </a:lnTo>
                  <a:cubicBezTo>
                    <a:pt x="22247" y="5057"/>
                    <a:pt x="20094" y="6296"/>
                    <a:pt x="18072" y="7699"/>
                  </a:cubicBezTo>
                  <a:lnTo>
                    <a:pt x="19833" y="14549"/>
                  </a:lnTo>
                  <a:cubicBezTo>
                    <a:pt x="17876" y="16115"/>
                    <a:pt x="16115" y="17876"/>
                    <a:pt x="14549" y="19833"/>
                  </a:cubicBezTo>
                  <a:lnTo>
                    <a:pt x="7699" y="18072"/>
                  </a:lnTo>
                  <a:cubicBezTo>
                    <a:pt x="6296" y="20094"/>
                    <a:pt x="5057" y="22247"/>
                    <a:pt x="4013" y="24531"/>
                  </a:cubicBezTo>
                  <a:lnTo>
                    <a:pt x="8938" y="29554"/>
                  </a:lnTo>
                  <a:cubicBezTo>
                    <a:pt x="8058" y="31870"/>
                    <a:pt x="7405" y="34284"/>
                    <a:pt x="7014" y="36763"/>
                  </a:cubicBezTo>
                  <a:lnTo>
                    <a:pt x="196" y="38688"/>
                  </a:lnTo>
                  <a:cubicBezTo>
                    <a:pt x="66" y="39927"/>
                    <a:pt x="1" y="41167"/>
                    <a:pt x="1" y="42406"/>
                  </a:cubicBezTo>
                  <a:cubicBezTo>
                    <a:pt x="1" y="43646"/>
                    <a:pt x="66" y="44885"/>
                    <a:pt x="196" y="46125"/>
                  </a:cubicBezTo>
                  <a:lnTo>
                    <a:pt x="7014" y="48050"/>
                  </a:lnTo>
                  <a:cubicBezTo>
                    <a:pt x="7405" y="50529"/>
                    <a:pt x="8058" y="52943"/>
                    <a:pt x="8938" y="55259"/>
                  </a:cubicBezTo>
                  <a:lnTo>
                    <a:pt x="4013" y="60282"/>
                  </a:lnTo>
                  <a:cubicBezTo>
                    <a:pt x="5057" y="62565"/>
                    <a:pt x="6296" y="64718"/>
                    <a:pt x="7699" y="66741"/>
                  </a:cubicBezTo>
                  <a:lnTo>
                    <a:pt x="14549" y="64979"/>
                  </a:lnTo>
                  <a:cubicBezTo>
                    <a:pt x="16115" y="66936"/>
                    <a:pt x="17876" y="68698"/>
                    <a:pt x="19833" y="70264"/>
                  </a:cubicBezTo>
                  <a:lnTo>
                    <a:pt x="18072" y="77114"/>
                  </a:lnTo>
                  <a:cubicBezTo>
                    <a:pt x="20094" y="78517"/>
                    <a:pt x="22247" y="79756"/>
                    <a:pt x="24531" y="80800"/>
                  </a:cubicBezTo>
                  <a:lnTo>
                    <a:pt x="29554" y="75874"/>
                  </a:lnTo>
                  <a:cubicBezTo>
                    <a:pt x="31870" y="76755"/>
                    <a:pt x="34284" y="77407"/>
                    <a:pt x="36763" y="77799"/>
                  </a:cubicBezTo>
                  <a:lnTo>
                    <a:pt x="38688" y="84616"/>
                  </a:lnTo>
                  <a:cubicBezTo>
                    <a:pt x="39927" y="84747"/>
                    <a:pt x="41167" y="84812"/>
                    <a:pt x="42406" y="84812"/>
                  </a:cubicBezTo>
                  <a:cubicBezTo>
                    <a:pt x="43646" y="84812"/>
                    <a:pt x="44885" y="84747"/>
                    <a:pt x="46125" y="84616"/>
                  </a:cubicBezTo>
                  <a:lnTo>
                    <a:pt x="48050" y="77799"/>
                  </a:lnTo>
                  <a:cubicBezTo>
                    <a:pt x="50529" y="77407"/>
                    <a:pt x="52943" y="76755"/>
                    <a:pt x="55259" y="75874"/>
                  </a:cubicBezTo>
                  <a:lnTo>
                    <a:pt x="60282" y="80800"/>
                  </a:lnTo>
                  <a:cubicBezTo>
                    <a:pt x="62565" y="79756"/>
                    <a:pt x="64718" y="78517"/>
                    <a:pt x="66741" y="77114"/>
                  </a:cubicBezTo>
                  <a:lnTo>
                    <a:pt x="64979" y="70264"/>
                  </a:lnTo>
                  <a:cubicBezTo>
                    <a:pt x="66936" y="68698"/>
                    <a:pt x="68698" y="66936"/>
                    <a:pt x="70264" y="64979"/>
                  </a:cubicBezTo>
                  <a:lnTo>
                    <a:pt x="77114" y="66741"/>
                  </a:lnTo>
                  <a:cubicBezTo>
                    <a:pt x="78517" y="64718"/>
                    <a:pt x="79756" y="62565"/>
                    <a:pt x="80800" y="60282"/>
                  </a:cubicBezTo>
                  <a:lnTo>
                    <a:pt x="75874" y="55259"/>
                  </a:lnTo>
                  <a:cubicBezTo>
                    <a:pt x="76755" y="52943"/>
                    <a:pt x="77407" y="50529"/>
                    <a:pt x="77799" y="48050"/>
                  </a:cubicBezTo>
                  <a:lnTo>
                    <a:pt x="84616" y="46125"/>
                  </a:lnTo>
                  <a:cubicBezTo>
                    <a:pt x="84747" y="44885"/>
                    <a:pt x="84812" y="43646"/>
                    <a:pt x="84812" y="42406"/>
                  </a:cubicBezTo>
                  <a:cubicBezTo>
                    <a:pt x="84812" y="41167"/>
                    <a:pt x="84747" y="39927"/>
                    <a:pt x="84616" y="38688"/>
                  </a:cubicBezTo>
                  <a:lnTo>
                    <a:pt x="77799" y="36763"/>
                  </a:lnTo>
                  <a:cubicBezTo>
                    <a:pt x="77407" y="34284"/>
                    <a:pt x="76755" y="31870"/>
                    <a:pt x="75874" y="29554"/>
                  </a:cubicBezTo>
                  <a:lnTo>
                    <a:pt x="80800" y="24531"/>
                  </a:lnTo>
                  <a:cubicBezTo>
                    <a:pt x="79756" y="22247"/>
                    <a:pt x="78517" y="20094"/>
                    <a:pt x="77114" y="18072"/>
                  </a:cubicBezTo>
                  <a:lnTo>
                    <a:pt x="70264" y="19833"/>
                  </a:lnTo>
                  <a:cubicBezTo>
                    <a:pt x="68698" y="17876"/>
                    <a:pt x="66936" y="16115"/>
                    <a:pt x="64979" y="14549"/>
                  </a:cubicBezTo>
                  <a:lnTo>
                    <a:pt x="66741" y="7699"/>
                  </a:lnTo>
                  <a:cubicBezTo>
                    <a:pt x="64718" y="6296"/>
                    <a:pt x="62565" y="5057"/>
                    <a:pt x="60282" y="4013"/>
                  </a:cubicBezTo>
                  <a:lnTo>
                    <a:pt x="55259" y="8938"/>
                  </a:lnTo>
                  <a:cubicBezTo>
                    <a:pt x="52943" y="8058"/>
                    <a:pt x="50529" y="7405"/>
                    <a:pt x="48050" y="7014"/>
                  </a:cubicBezTo>
                  <a:lnTo>
                    <a:pt x="46125" y="196"/>
                  </a:lnTo>
                  <a:cubicBezTo>
                    <a:pt x="44885" y="66"/>
                    <a:pt x="43646" y="1"/>
                    <a:pt x="42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48"/>
            <p:cNvSpPr/>
            <p:nvPr/>
          </p:nvSpPr>
          <p:spPr>
            <a:xfrm>
              <a:off x="7265719" y="1660368"/>
              <a:ext cx="237763" cy="237763"/>
            </a:xfrm>
            <a:custGeom>
              <a:rect b="b" l="l" r="r" t="t"/>
              <a:pathLst>
                <a:path extrusionOk="0" h="19573" w="19573">
                  <a:moveTo>
                    <a:pt x="9787" y="1"/>
                  </a:moveTo>
                  <a:lnTo>
                    <a:pt x="1" y="19573"/>
                  </a:lnTo>
                  <a:lnTo>
                    <a:pt x="19573" y="19573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48"/>
            <p:cNvSpPr/>
            <p:nvPr/>
          </p:nvSpPr>
          <p:spPr>
            <a:xfrm>
              <a:off x="7265719" y="1898118"/>
              <a:ext cx="237763" cy="673640"/>
            </a:xfrm>
            <a:custGeom>
              <a:rect b="b" l="l" r="r" t="t"/>
              <a:pathLst>
                <a:path extrusionOk="0" h="55455" w="19573">
                  <a:moveTo>
                    <a:pt x="1" y="1"/>
                  </a:moveTo>
                  <a:lnTo>
                    <a:pt x="1" y="55455"/>
                  </a:lnTo>
                  <a:lnTo>
                    <a:pt x="19573" y="3588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48"/>
            <p:cNvSpPr/>
            <p:nvPr/>
          </p:nvSpPr>
          <p:spPr>
            <a:xfrm>
              <a:off x="6631716" y="1660368"/>
              <a:ext cx="396264" cy="515139"/>
            </a:xfrm>
            <a:custGeom>
              <a:rect b="b" l="l" r="r" t="t"/>
              <a:pathLst>
                <a:path extrusionOk="0" h="42407" w="32621">
                  <a:moveTo>
                    <a:pt x="16311" y="1"/>
                  </a:moveTo>
                  <a:lnTo>
                    <a:pt x="1" y="26097"/>
                  </a:lnTo>
                  <a:lnTo>
                    <a:pt x="9787" y="42407"/>
                  </a:lnTo>
                  <a:lnTo>
                    <a:pt x="22835" y="42407"/>
                  </a:lnTo>
                  <a:lnTo>
                    <a:pt x="32621" y="26097"/>
                  </a:lnTo>
                  <a:lnTo>
                    <a:pt x="16311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48"/>
            <p:cNvSpPr/>
            <p:nvPr/>
          </p:nvSpPr>
          <p:spPr>
            <a:xfrm>
              <a:off x="6671342" y="2175494"/>
              <a:ext cx="317013" cy="922092"/>
            </a:xfrm>
            <a:custGeom>
              <a:rect b="b" l="l" r="r" t="t"/>
              <a:pathLst>
                <a:path extrusionOk="0" h="75908" w="26097">
                  <a:moveTo>
                    <a:pt x="6525" y="1"/>
                  </a:moveTo>
                  <a:lnTo>
                    <a:pt x="1" y="19573"/>
                  </a:lnTo>
                  <a:lnTo>
                    <a:pt x="5644" y="75907"/>
                  </a:lnTo>
                  <a:lnTo>
                    <a:pt x="22117" y="59434"/>
                  </a:lnTo>
                  <a:lnTo>
                    <a:pt x="26097" y="1957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48"/>
            <p:cNvSpPr/>
            <p:nvPr/>
          </p:nvSpPr>
          <p:spPr>
            <a:xfrm>
              <a:off x="7820471" y="2928372"/>
              <a:ext cx="634014" cy="634014"/>
            </a:xfrm>
            <a:custGeom>
              <a:rect b="b" l="l" r="r" t="t"/>
              <a:pathLst>
                <a:path extrusionOk="0" h="52193" w="52193">
                  <a:moveTo>
                    <a:pt x="26096" y="0"/>
                  </a:moveTo>
                  <a:cubicBezTo>
                    <a:pt x="11678" y="0"/>
                    <a:pt x="0" y="11678"/>
                    <a:pt x="0" y="26096"/>
                  </a:cubicBezTo>
                  <a:cubicBezTo>
                    <a:pt x="0" y="40514"/>
                    <a:pt x="11678" y="52192"/>
                    <a:pt x="26096" y="52192"/>
                  </a:cubicBezTo>
                  <a:cubicBezTo>
                    <a:pt x="40514" y="52192"/>
                    <a:pt x="52192" y="40514"/>
                    <a:pt x="52192" y="26096"/>
                  </a:cubicBezTo>
                  <a:cubicBezTo>
                    <a:pt x="52192" y="11678"/>
                    <a:pt x="40514" y="0"/>
                    <a:pt x="26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48"/>
            <p:cNvSpPr/>
            <p:nvPr/>
          </p:nvSpPr>
          <p:spPr>
            <a:xfrm>
              <a:off x="7899721" y="2928372"/>
              <a:ext cx="277388" cy="356638"/>
            </a:xfrm>
            <a:custGeom>
              <a:rect b="b" l="l" r="r" t="t"/>
              <a:pathLst>
                <a:path extrusionOk="0" h="29359" w="22835">
                  <a:moveTo>
                    <a:pt x="16310" y="0"/>
                  </a:moveTo>
                  <a:lnTo>
                    <a:pt x="16310" y="22834"/>
                  </a:lnTo>
                  <a:lnTo>
                    <a:pt x="0" y="22834"/>
                  </a:lnTo>
                  <a:lnTo>
                    <a:pt x="0" y="29358"/>
                  </a:lnTo>
                  <a:lnTo>
                    <a:pt x="22834" y="29358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48"/>
            <p:cNvSpPr/>
            <p:nvPr/>
          </p:nvSpPr>
          <p:spPr>
            <a:xfrm>
              <a:off x="8058222" y="3166123"/>
              <a:ext cx="158513" cy="158513"/>
            </a:xfrm>
            <a:custGeom>
              <a:rect b="b" l="l" r="r" t="t"/>
              <a:pathLst>
                <a:path extrusionOk="0" h="13049" w="13049">
                  <a:moveTo>
                    <a:pt x="6524" y="0"/>
                  </a:moveTo>
                  <a:cubicBezTo>
                    <a:pt x="2936" y="0"/>
                    <a:pt x="0" y="2936"/>
                    <a:pt x="0" y="6524"/>
                  </a:cubicBezTo>
                  <a:cubicBezTo>
                    <a:pt x="0" y="10113"/>
                    <a:pt x="2936" y="13048"/>
                    <a:pt x="6524" y="13048"/>
                  </a:cubicBezTo>
                  <a:cubicBezTo>
                    <a:pt x="10113" y="13048"/>
                    <a:pt x="13048" y="10113"/>
                    <a:pt x="13048" y="6524"/>
                  </a:cubicBezTo>
                  <a:cubicBezTo>
                    <a:pt x="13048" y="2936"/>
                    <a:pt x="10113" y="0"/>
                    <a:pt x="6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48"/>
            <p:cNvSpPr/>
            <p:nvPr/>
          </p:nvSpPr>
          <p:spPr>
            <a:xfrm>
              <a:off x="6790217" y="1660368"/>
              <a:ext cx="79262" cy="317013"/>
            </a:xfrm>
            <a:custGeom>
              <a:rect b="b" l="l" r="r" t="t"/>
              <a:pathLst>
                <a:path extrusionOk="0" h="26097" w="6525">
                  <a:moveTo>
                    <a:pt x="3263" y="1"/>
                  </a:moveTo>
                  <a:lnTo>
                    <a:pt x="1" y="5220"/>
                  </a:lnTo>
                  <a:lnTo>
                    <a:pt x="1" y="26097"/>
                  </a:lnTo>
                  <a:lnTo>
                    <a:pt x="6525" y="26097"/>
                  </a:lnTo>
                  <a:lnTo>
                    <a:pt x="6525" y="522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48"/>
            <p:cNvSpPr/>
            <p:nvPr/>
          </p:nvSpPr>
          <p:spPr>
            <a:xfrm>
              <a:off x="6841334" y="2939864"/>
              <a:ext cx="135141" cy="135129"/>
            </a:xfrm>
            <a:custGeom>
              <a:rect b="b" l="l" r="r" t="t"/>
              <a:pathLst>
                <a:path extrusionOk="0" h="11124" w="11125">
                  <a:moveTo>
                    <a:pt x="4600" y="0"/>
                  </a:moveTo>
                  <a:lnTo>
                    <a:pt x="1" y="4600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48"/>
            <p:cNvSpPr/>
            <p:nvPr/>
          </p:nvSpPr>
          <p:spPr>
            <a:xfrm>
              <a:off x="6960209" y="2820988"/>
              <a:ext cx="135141" cy="135129"/>
            </a:xfrm>
            <a:custGeom>
              <a:rect b="b" l="l" r="r" t="t"/>
              <a:pathLst>
                <a:path extrusionOk="0" h="11124" w="11125">
                  <a:moveTo>
                    <a:pt x="4600" y="0"/>
                  </a:moveTo>
                  <a:lnTo>
                    <a:pt x="1" y="4632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48"/>
            <p:cNvSpPr/>
            <p:nvPr/>
          </p:nvSpPr>
          <p:spPr>
            <a:xfrm>
              <a:off x="7079085" y="2702113"/>
              <a:ext cx="135141" cy="135530"/>
            </a:xfrm>
            <a:custGeom>
              <a:rect b="b" l="l" r="r" t="t"/>
              <a:pathLst>
                <a:path extrusionOk="0" h="11157" w="11125">
                  <a:moveTo>
                    <a:pt x="4600" y="1"/>
                  </a:moveTo>
                  <a:lnTo>
                    <a:pt x="1" y="4633"/>
                  </a:lnTo>
                  <a:lnTo>
                    <a:pt x="6525" y="11156"/>
                  </a:lnTo>
                  <a:lnTo>
                    <a:pt x="11124" y="6524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48"/>
            <p:cNvSpPr/>
            <p:nvPr/>
          </p:nvSpPr>
          <p:spPr>
            <a:xfrm>
              <a:off x="7197960" y="2583237"/>
              <a:ext cx="135129" cy="135530"/>
            </a:xfrm>
            <a:custGeom>
              <a:rect b="b" l="l" r="r" t="t"/>
              <a:pathLst>
                <a:path extrusionOk="0" h="11157" w="11124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48"/>
            <p:cNvSpPr/>
            <p:nvPr/>
          </p:nvSpPr>
          <p:spPr>
            <a:xfrm>
              <a:off x="7316835" y="2464362"/>
              <a:ext cx="135129" cy="135530"/>
            </a:xfrm>
            <a:custGeom>
              <a:rect b="b" l="l" r="r" t="t"/>
              <a:pathLst>
                <a:path extrusionOk="0" h="11157" w="11124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48"/>
            <p:cNvSpPr/>
            <p:nvPr/>
          </p:nvSpPr>
          <p:spPr>
            <a:xfrm>
              <a:off x="7435711" y="2345487"/>
              <a:ext cx="135129" cy="135530"/>
            </a:xfrm>
            <a:custGeom>
              <a:rect b="b" l="l" r="r" t="t"/>
              <a:pathLst>
                <a:path extrusionOk="0" h="11157" w="11124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48"/>
            <p:cNvSpPr/>
            <p:nvPr/>
          </p:nvSpPr>
          <p:spPr>
            <a:xfrm>
              <a:off x="7554586" y="2226611"/>
              <a:ext cx="135129" cy="135530"/>
            </a:xfrm>
            <a:custGeom>
              <a:rect b="b" l="l" r="r" t="t"/>
              <a:pathLst>
                <a:path extrusionOk="0" h="11157" w="11124">
                  <a:moveTo>
                    <a:pt x="4600" y="1"/>
                  </a:moveTo>
                  <a:lnTo>
                    <a:pt x="1" y="4633"/>
                  </a:lnTo>
                  <a:lnTo>
                    <a:pt x="6524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48"/>
            <p:cNvSpPr/>
            <p:nvPr/>
          </p:nvSpPr>
          <p:spPr>
            <a:xfrm>
              <a:off x="6354340" y="3364249"/>
              <a:ext cx="79262" cy="7926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48"/>
            <p:cNvSpPr/>
            <p:nvPr/>
          </p:nvSpPr>
          <p:spPr>
            <a:xfrm>
              <a:off x="6512841" y="3364249"/>
              <a:ext cx="79262" cy="7926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48"/>
            <p:cNvSpPr/>
            <p:nvPr/>
          </p:nvSpPr>
          <p:spPr>
            <a:xfrm>
              <a:off x="6671342" y="3364249"/>
              <a:ext cx="79262" cy="7926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5" name="Google Shape;2715;p148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2716" name="Google Shape;2716;p148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48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48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48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48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48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725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p149"/>
          <p:cNvSpPr txBox="1"/>
          <p:nvPr/>
        </p:nvSpPr>
        <p:spPr>
          <a:xfrm>
            <a:off x="3593250" y="262950"/>
            <a:ext cx="195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Unit Testing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7" name="Google Shape;2727;p149"/>
          <p:cNvSpPr txBox="1"/>
          <p:nvPr/>
        </p:nvSpPr>
        <p:spPr>
          <a:xfrm>
            <a:off x="1531575" y="1374625"/>
            <a:ext cx="65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8" name="Google Shape;2728;p149"/>
          <p:cNvSpPr txBox="1"/>
          <p:nvPr/>
        </p:nvSpPr>
        <p:spPr>
          <a:xfrm>
            <a:off x="313900" y="817050"/>
            <a:ext cx="44703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Uses JUnit framework for automated test execution.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There exists a testing suite in AllTests.java that acts as a driver for all tests in the system.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Covers normal operations, as well as robust operations.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729" name="Google Shape;2729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000" y="661250"/>
            <a:ext cx="287549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p150"/>
          <p:cNvSpPr txBox="1"/>
          <p:nvPr>
            <p:ph type="title"/>
          </p:nvPr>
        </p:nvSpPr>
        <p:spPr>
          <a:xfrm>
            <a:off x="547725" y="540000"/>
            <a:ext cx="824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Performed extensive testing for the following classes:</a:t>
            </a:r>
            <a:endParaRPr b="1"/>
          </a:p>
        </p:txBody>
      </p:sp>
      <p:sp>
        <p:nvSpPr>
          <p:cNvPr id="2735" name="Google Shape;2735;p150"/>
          <p:cNvSpPr txBox="1"/>
          <p:nvPr>
            <p:ph idx="1" type="subTitle"/>
          </p:nvPr>
        </p:nvSpPr>
        <p:spPr>
          <a:xfrm>
            <a:off x="350213" y="1876450"/>
            <a:ext cx="19425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Chat.java</a:t>
            </a:r>
            <a:endParaRPr sz="2400"/>
          </a:p>
        </p:txBody>
      </p:sp>
      <p:sp>
        <p:nvSpPr>
          <p:cNvPr id="2736" name="Google Shape;2736;p150"/>
          <p:cNvSpPr txBox="1"/>
          <p:nvPr>
            <p:ph idx="2" type="title"/>
          </p:nvPr>
        </p:nvSpPr>
        <p:spPr>
          <a:xfrm>
            <a:off x="861199" y="1424150"/>
            <a:ext cx="920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01</a:t>
            </a:r>
            <a:endParaRPr sz="3600"/>
          </a:p>
        </p:txBody>
      </p:sp>
      <p:sp>
        <p:nvSpPr>
          <p:cNvPr id="2737" name="Google Shape;2737;p150"/>
          <p:cNvSpPr txBox="1"/>
          <p:nvPr>
            <p:ph idx="4" type="subTitle"/>
          </p:nvPr>
        </p:nvSpPr>
        <p:spPr>
          <a:xfrm>
            <a:off x="2608325" y="1876450"/>
            <a:ext cx="1941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Client.java</a:t>
            </a:r>
            <a:endParaRPr sz="2400"/>
          </a:p>
        </p:txBody>
      </p:sp>
      <p:sp>
        <p:nvSpPr>
          <p:cNvPr id="2738" name="Google Shape;2738;p150"/>
          <p:cNvSpPr txBox="1"/>
          <p:nvPr>
            <p:ph idx="5" type="title"/>
          </p:nvPr>
        </p:nvSpPr>
        <p:spPr>
          <a:xfrm>
            <a:off x="3119248" y="1424150"/>
            <a:ext cx="920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02</a:t>
            </a:r>
            <a:endParaRPr sz="3600"/>
          </a:p>
        </p:txBody>
      </p:sp>
      <p:sp>
        <p:nvSpPr>
          <p:cNvPr id="2739" name="Google Shape;2739;p150"/>
          <p:cNvSpPr txBox="1"/>
          <p:nvPr>
            <p:ph idx="7" type="subTitle"/>
          </p:nvPr>
        </p:nvSpPr>
        <p:spPr>
          <a:xfrm>
            <a:off x="4866143" y="1876450"/>
            <a:ext cx="1941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DBManager.java</a:t>
            </a:r>
            <a:endParaRPr sz="2400"/>
          </a:p>
        </p:txBody>
      </p:sp>
      <p:sp>
        <p:nvSpPr>
          <p:cNvPr id="2740" name="Google Shape;2740;p150"/>
          <p:cNvSpPr txBox="1"/>
          <p:nvPr>
            <p:ph idx="8" type="title"/>
          </p:nvPr>
        </p:nvSpPr>
        <p:spPr>
          <a:xfrm>
            <a:off x="5377046" y="1424150"/>
            <a:ext cx="920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03</a:t>
            </a:r>
            <a:endParaRPr sz="3600"/>
          </a:p>
        </p:txBody>
      </p:sp>
      <p:sp>
        <p:nvSpPr>
          <p:cNvPr id="2741" name="Google Shape;2741;p150"/>
          <p:cNvSpPr txBox="1"/>
          <p:nvPr>
            <p:ph idx="14" type="title"/>
          </p:nvPr>
        </p:nvSpPr>
        <p:spPr>
          <a:xfrm>
            <a:off x="7196626" y="1486760"/>
            <a:ext cx="1253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04</a:t>
            </a:r>
            <a:endParaRPr sz="3600"/>
          </a:p>
        </p:txBody>
      </p:sp>
      <p:sp>
        <p:nvSpPr>
          <p:cNvPr id="2742" name="Google Shape;2742;p150"/>
          <p:cNvSpPr txBox="1"/>
          <p:nvPr>
            <p:ph idx="7" type="subTitle"/>
          </p:nvPr>
        </p:nvSpPr>
        <p:spPr>
          <a:xfrm>
            <a:off x="6852218" y="1876450"/>
            <a:ext cx="1941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ITAdmin.java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2743" name="Google Shape;2743;p150"/>
          <p:cNvSpPr txBox="1"/>
          <p:nvPr>
            <p:ph idx="1" type="subTitle"/>
          </p:nvPr>
        </p:nvSpPr>
        <p:spPr>
          <a:xfrm>
            <a:off x="349888" y="3674075"/>
            <a:ext cx="19425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8BDFF"/>
                </a:solidFill>
              </a:rPr>
              <a:t>Message.java</a:t>
            </a:r>
            <a:endParaRPr sz="2400">
              <a:solidFill>
                <a:srgbClr val="B8BDFF"/>
              </a:solidFill>
            </a:endParaRPr>
          </a:p>
        </p:txBody>
      </p:sp>
      <p:sp>
        <p:nvSpPr>
          <p:cNvPr id="2744" name="Google Shape;2744;p150"/>
          <p:cNvSpPr txBox="1"/>
          <p:nvPr>
            <p:ph idx="2" type="title"/>
          </p:nvPr>
        </p:nvSpPr>
        <p:spPr>
          <a:xfrm>
            <a:off x="861199" y="3221775"/>
            <a:ext cx="920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6BAD7"/>
                </a:solidFill>
              </a:rPr>
              <a:t>05</a:t>
            </a:r>
            <a:endParaRPr sz="3600">
              <a:solidFill>
                <a:srgbClr val="B6BAD7"/>
              </a:solidFill>
            </a:endParaRPr>
          </a:p>
        </p:txBody>
      </p:sp>
      <p:sp>
        <p:nvSpPr>
          <p:cNvPr id="2745" name="Google Shape;2745;p150"/>
          <p:cNvSpPr txBox="1"/>
          <p:nvPr>
            <p:ph idx="4" type="subTitle"/>
          </p:nvPr>
        </p:nvSpPr>
        <p:spPr>
          <a:xfrm>
            <a:off x="2608325" y="3674075"/>
            <a:ext cx="1941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2D77E"/>
                </a:solidFill>
              </a:rPr>
              <a:t>Packet.java</a:t>
            </a:r>
            <a:endParaRPr sz="2400">
              <a:solidFill>
                <a:srgbClr val="12D77E"/>
              </a:solidFill>
            </a:endParaRPr>
          </a:p>
        </p:txBody>
      </p:sp>
      <p:sp>
        <p:nvSpPr>
          <p:cNvPr id="2746" name="Google Shape;2746;p150"/>
          <p:cNvSpPr txBox="1"/>
          <p:nvPr>
            <p:ph idx="5" type="title"/>
          </p:nvPr>
        </p:nvSpPr>
        <p:spPr>
          <a:xfrm>
            <a:off x="3119248" y="3221775"/>
            <a:ext cx="920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2D77E"/>
                </a:solidFill>
              </a:rPr>
              <a:t>06</a:t>
            </a:r>
            <a:endParaRPr sz="3600">
              <a:solidFill>
                <a:srgbClr val="12D77E"/>
              </a:solidFill>
            </a:endParaRPr>
          </a:p>
        </p:txBody>
      </p:sp>
      <p:sp>
        <p:nvSpPr>
          <p:cNvPr id="2747" name="Google Shape;2747;p150"/>
          <p:cNvSpPr txBox="1"/>
          <p:nvPr>
            <p:ph idx="7" type="subTitle"/>
          </p:nvPr>
        </p:nvSpPr>
        <p:spPr>
          <a:xfrm>
            <a:off x="4866143" y="3674075"/>
            <a:ext cx="1941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528A"/>
                </a:solidFill>
              </a:rPr>
              <a:t>Server.java</a:t>
            </a:r>
            <a:endParaRPr sz="2400">
              <a:solidFill>
                <a:srgbClr val="FF528A"/>
              </a:solidFill>
            </a:endParaRPr>
          </a:p>
        </p:txBody>
      </p:sp>
      <p:sp>
        <p:nvSpPr>
          <p:cNvPr id="2748" name="Google Shape;2748;p150"/>
          <p:cNvSpPr txBox="1"/>
          <p:nvPr>
            <p:ph idx="8" type="title"/>
          </p:nvPr>
        </p:nvSpPr>
        <p:spPr>
          <a:xfrm>
            <a:off x="5377046" y="3221775"/>
            <a:ext cx="920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528A"/>
                </a:solidFill>
              </a:rPr>
              <a:t>07</a:t>
            </a:r>
            <a:endParaRPr sz="3600">
              <a:solidFill>
                <a:srgbClr val="FF528A"/>
              </a:solidFill>
            </a:endParaRPr>
          </a:p>
        </p:txBody>
      </p:sp>
      <p:sp>
        <p:nvSpPr>
          <p:cNvPr id="2749" name="Google Shape;2749;p150"/>
          <p:cNvSpPr txBox="1"/>
          <p:nvPr>
            <p:ph idx="14" type="title"/>
          </p:nvPr>
        </p:nvSpPr>
        <p:spPr>
          <a:xfrm>
            <a:off x="7196626" y="3284385"/>
            <a:ext cx="1253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72CB4"/>
                </a:solidFill>
              </a:rPr>
              <a:t>08</a:t>
            </a:r>
            <a:endParaRPr sz="3600">
              <a:solidFill>
                <a:srgbClr val="972CB4"/>
              </a:solidFill>
            </a:endParaRPr>
          </a:p>
        </p:txBody>
      </p:sp>
      <p:sp>
        <p:nvSpPr>
          <p:cNvPr id="2750" name="Google Shape;2750;p150"/>
          <p:cNvSpPr txBox="1"/>
          <p:nvPr>
            <p:ph idx="7" type="subTitle"/>
          </p:nvPr>
        </p:nvSpPr>
        <p:spPr>
          <a:xfrm>
            <a:off x="6852218" y="3674075"/>
            <a:ext cx="1941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72CB4"/>
                </a:solidFill>
              </a:rPr>
              <a:t>ITAdmin.java</a:t>
            </a:r>
            <a:endParaRPr sz="2400">
              <a:solidFill>
                <a:srgbClr val="972CB4"/>
              </a:solidFill>
            </a:endParaRPr>
          </a:p>
        </p:txBody>
      </p:sp>
      <p:sp>
        <p:nvSpPr>
          <p:cNvPr id="2751" name="Google Shape;2751;p150"/>
          <p:cNvSpPr txBox="1"/>
          <p:nvPr/>
        </p:nvSpPr>
        <p:spPr>
          <a:xfrm>
            <a:off x="6510375" y="4146750"/>
            <a:ext cx="262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BAD7"/>
                </a:solidFill>
              </a:rPr>
              <a:t>* Includes test socket stubs to simulate network connections</a:t>
            </a:r>
            <a:endParaRPr sz="1000">
              <a:solidFill>
                <a:srgbClr val="B6BAD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6" name="Google Shape;275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38" y="844254"/>
            <a:ext cx="8493972" cy="4251121"/>
          </a:xfrm>
          <a:prstGeom prst="rect">
            <a:avLst/>
          </a:prstGeom>
          <a:noFill/>
          <a:ln>
            <a:noFill/>
          </a:ln>
        </p:spPr>
      </p:pic>
      <p:sp>
        <p:nvSpPr>
          <p:cNvPr id="2757" name="Google Shape;2757;p151"/>
          <p:cNvSpPr txBox="1"/>
          <p:nvPr>
            <p:ph type="title"/>
          </p:nvPr>
        </p:nvSpPr>
        <p:spPr>
          <a:xfrm>
            <a:off x="547725" y="155150"/>
            <a:ext cx="824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Unit Testing Example</a:t>
            </a:r>
            <a:endParaRPr b="1"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134"/>
          <p:cNvSpPr txBox="1"/>
          <p:nvPr>
            <p:ph type="title"/>
          </p:nvPr>
        </p:nvSpPr>
        <p:spPr>
          <a:xfrm>
            <a:off x="3108400" y="1954350"/>
            <a:ext cx="27522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</a:t>
            </a:r>
            <a:endParaRPr/>
          </a:p>
        </p:txBody>
      </p:sp>
      <p:grpSp>
        <p:nvGrpSpPr>
          <p:cNvPr id="2564" name="Google Shape;2564;p134"/>
          <p:cNvGrpSpPr/>
          <p:nvPr/>
        </p:nvGrpSpPr>
        <p:grpSpPr>
          <a:xfrm>
            <a:off x="6275293" y="1383097"/>
            <a:ext cx="2377303" cy="2377303"/>
            <a:chOff x="5612559" y="834972"/>
            <a:chExt cx="3473558" cy="3473558"/>
          </a:xfrm>
        </p:grpSpPr>
        <p:sp>
          <p:nvSpPr>
            <p:cNvPr id="2565" name="Google Shape;2565;p134"/>
            <p:cNvSpPr/>
            <p:nvPr/>
          </p:nvSpPr>
          <p:spPr>
            <a:xfrm>
              <a:off x="5612559" y="3034881"/>
              <a:ext cx="2894635" cy="1273649"/>
            </a:xfrm>
            <a:custGeom>
              <a:rect b="b" l="l" r="r" t="t"/>
              <a:pathLst>
                <a:path extrusionOk="0" h="71765" w="163101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34"/>
            <p:cNvSpPr/>
            <p:nvPr/>
          </p:nvSpPr>
          <p:spPr>
            <a:xfrm>
              <a:off x="5612559" y="2571742"/>
              <a:ext cx="2663066" cy="463157"/>
            </a:xfrm>
            <a:custGeom>
              <a:rect b="b" l="l" r="r" t="t"/>
              <a:pathLst>
                <a:path extrusionOk="0" h="26097" w="150053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34"/>
            <p:cNvSpPr/>
            <p:nvPr/>
          </p:nvSpPr>
          <p:spPr>
            <a:xfrm>
              <a:off x="6075698" y="1413895"/>
              <a:ext cx="2663066" cy="2894635"/>
            </a:xfrm>
            <a:custGeom>
              <a:rect b="b" l="l" r="r" t="t"/>
              <a:pathLst>
                <a:path extrusionOk="0" h="163101" w="150053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34"/>
            <p:cNvSpPr/>
            <p:nvPr/>
          </p:nvSpPr>
          <p:spPr>
            <a:xfrm>
              <a:off x="6075698" y="1066541"/>
              <a:ext cx="1796420" cy="463157"/>
            </a:xfrm>
            <a:custGeom>
              <a:rect b="b" l="l" r="r" t="t"/>
              <a:pathLst>
                <a:path extrusionOk="0" h="26097" w="101221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34"/>
            <p:cNvSpPr/>
            <p:nvPr/>
          </p:nvSpPr>
          <p:spPr>
            <a:xfrm>
              <a:off x="8044038" y="1182326"/>
              <a:ext cx="694726" cy="694726"/>
            </a:xfrm>
            <a:custGeom>
              <a:rect b="b" l="l" r="r" t="t"/>
              <a:pathLst>
                <a:path extrusionOk="0" h="39145" w="39145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34"/>
            <p:cNvSpPr/>
            <p:nvPr/>
          </p:nvSpPr>
          <p:spPr>
            <a:xfrm>
              <a:off x="7696684" y="834972"/>
              <a:ext cx="1389434" cy="1389434"/>
            </a:xfrm>
            <a:custGeom>
              <a:rect b="b" l="l" r="r" t="t"/>
              <a:pathLst>
                <a:path extrusionOk="0" h="78289" w="78289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34"/>
            <p:cNvSpPr/>
            <p:nvPr/>
          </p:nvSpPr>
          <p:spPr>
            <a:xfrm>
              <a:off x="624937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34"/>
            <p:cNvSpPr/>
            <p:nvPr/>
          </p:nvSpPr>
          <p:spPr>
            <a:xfrm>
              <a:off x="6712514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34"/>
            <p:cNvSpPr/>
            <p:nvPr/>
          </p:nvSpPr>
          <p:spPr>
            <a:xfrm>
              <a:off x="648094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34"/>
            <p:cNvSpPr/>
            <p:nvPr/>
          </p:nvSpPr>
          <p:spPr>
            <a:xfrm>
              <a:off x="7986146" y="1124433"/>
              <a:ext cx="810511" cy="810511"/>
            </a:xfrm>
            <a:custGeom>
              <a:rect b="b" l="l" r="r" t="t"/>
              <a:pathLst>
                <a:path extrusionOk="0" h="45669" w="45669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34"/>
            <p:cNvSpPr/>
            <p:nvPr/>
          </p:nvSpPr>
          <p:spPr>
            <a:xfrm>
              <a:off x="6249375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34"/>
            <p:cNvSpPr/>
            <p:nvPr/>
          </p:nvSpPr>
          <p:spPr>
            <a:xfrm>
              <a:off x="6017806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34"/>
            <p:cNvSpPr/>
            <p:nvPr/>
          </p:nvSpPr>
          <p:spPr>
            <a:xfrm>
              <a:off x="5786237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34"/>
            <p:cNvSpPr/>
            <p:nvPr/>
          </p:nvSpPr>
          <p:spPr>
            <a:xfrm>
              <a:off x="6210597" y="1714946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34"/>
            <p:cNvSpPr/>
            <p:nvPr/>
          </p:nvSpPr>
          <p:spPr>
            <a:xfrm>
              <a:off x="7719844" y="2178085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34"/>
            <p:cNvSpPr/>
            <p:nvPr/>
          </p:nvSpPr>
          <p:spPr>
            <a:xfrm>
              <a:off x="6712514" y="1703357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34"/>
            <p:cNvSpPr/>
            <p:nvPr/>
          </p:nvSpPr>
          <p:spPr>
            <a:xfrm>
              <a:off x="6712514" y="193492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34"/>
            <p:cNvSpPr/>
            <p:nvPr/>
          </p:nvSpPr>
          <p:spPr>
            <a:xfrm>
              <a:off x="6712514" y="216649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34"/>
            <p:cNvSpPr/>
            <p:nvPr/>
          </p:nvSpPr>
          <p:spPr>
            <a:xfrm>
              <a:off x="6712514" y="2398065"/>
              <a:ext cx="578941" cy="115802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34"/>
            <p:cNvSpPr/>
            <p:nvPr/>
          </p:nvSpPr>
          <p:spPr>
            <a:xfrm>
              <a:off x="7407222" y="2398065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34"/>
            <p:cNvSpPr/>
            <p:nvPr/>
          </p:nvSpPr>
          <p:spPr>
            <a:xfrm>
              <a:off x="7138596" y="3337653"/>
              <a:ext cx="474746" cy="668087"/>
            </a:xfrm>
            <a:custGeom>
              <a:rect b="b" l="l" r="r" t="t"/>
              <a:pathLst>
                <a:path extrusionOk="0" h="37644" w="2675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34"/>
            <p:cNvSpPr/>
            <p:nvPr/>
          </p:nvSpPr>
          <p:spPr>
            <a:xfrm>
              <a:off x="6274861" y="3337653"/>
              <a:ext cx="474728" cy="668087"/>
            </a:xfrm>
            <a:custGeom>
              <a:rect b="b" l="l" r="r" t="t"/>
              <a:pathLst>
                <a:path extrusionOk="0" h="37644" w="26749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34"/>
            <p:cNvSpPr/>
            <p:nvPr/>
          </p:nvSpPr>
          <p:spPr>
            <a:xfrm>
              <a:off x="6771560" y="3194662"/>
              <a:ext cx="343325" cy="954088"/>
            </a:xfrm>
            <a:custGeom>
              <a:rect b="b" l="l" r="r" t="t"/>
              <a:pathLst>
                <a:path extrusionOk="0" h="53759" w="19345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34"/>
            <p:cNvSpPr/>
            <p:nvPr/>
          </p:nvSpPr>
          <p:spPr>
            <a:xfrm>
              <a:off x="5786237" y="367169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34"/>
            <p:cNvSpPr/>
            <p:nvPr/>
          </p:nvSpPr>
          <p:spPr>
            <a:xfrm>
              <a:off x="5786237" y="320855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34"/>
            <p:cNvSpPr/>
            <p:nvPr/>
          </p:nvSpPr>
          <p:spPr>
            <a:xfrm>
              <a:off x="5786237" y="344012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34"/>
            <p:cNvSpPr/>
            <p:nvPr/>
          </p:nvSpPr>
          <p:spPr>
            <a:xfrm>
              <a:off x="7986146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34"/>
            <p:cNvSpPr/>
            <p:nvPr/>
          </p:nvSpPr>
          <p:spPr>
            <a:xfrm>
              <a:off x="7986146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34"/>
            <p:cNvSpPr/>
            <p:nvPr/>
          </p:nvSpPr>
          <p:spPr>
            <a:xfrm>
              <a:off x="7986146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34"/>
            <p:cNvSpPr/>
            <p:nvPr/>
          </p:nvSpPr>
          <p:spPr>
            <a:xfrm>
              <a:off x="8449284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34"/>
            <p:cNvSpPr/>
            <p:nvPr/>
          </p:nvSpPr>
          <p:spPr>
            <a:xfrm>
              <a:off x="8449284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34"/>
            <p:cNvSpPr/>
            <p:nvPr/>
          </p:nvSpPr>
          <p:spPr>
            <a:xfrm>
              <a:off x="8449284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7" name="Google Shape;2597;p134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2598" name="Google Shape;2598;p13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3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3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3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3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3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152"/>
          <p:cNvSpPr txBox="1"/>
          <p:nvPr>
            <p:ph type="title"/>
          </p:nvPr>
        </p:nvSpPr>
        <p:spPr>
          <a:xfrm>
            <a:off x="547725" y="155150"/>
            <a:ext cx="824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Unit Testing Example</a:t>
            </a:r>
            <a:endParaRPr b="1" sz="2800"/>
          </a:p>
        </p:txBody>
      </p:sp>
      <p:pic>
        <p:nvPicPr>
          <p:cNvPr id="2763" name="Google Shape;2763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9204"/>
            <a:ext cx="9144003" cy="434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p153"/>
          <p:cNvSpPr txBox="1"/>
          <p:nvPr>
            <p:ph type="title"/>
          </p:nvPr>
        </p:nvSpPr>
        <p:spPr>
          <a:xfrm>
            <a:off x="1052800" y="1851875"/>
            <a:ext cx="2617200" cy="10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OTHER</a:t>
            </a:r>
            <a:endParaRPr b="1"/>
          </a:p>
        </p:txBody>
      </p:sp>
      <p:sp>
        <p:nvSpPr>
          <p:cNvPr id="2769" name="Google Shape;2769;p153"/>
          <p:cNvSpPr txBox="1"/>
          <p:nvPr>
            <p:ph idx="2" type="body"/>
          </p:nvPr>
        </p:nvSpPr>
        <p:spPr>
          <a:xfrm>
            <a:off x="3994700" y="1027675"/>
            <a:ext cx="4620600" cy="3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lt1"/>
                </a:solidFill>
              </a:rPr>
              <a:t>Stuff goes here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lt1"/>
                </a:solidFill>
              </a:rPr>
              <a:t>More stuff goes here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lt1"/>
                </a:solidFill>
              </a:rPr>
              <a:t>Stuff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lt1"/>
                </a:solidFill>
              </a:rPr>
              <a:t>And stuff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773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" name="Google Shape;2774;p154"/>
          <p:cNvSpPr txBox="1"/>
          <p:nvPr>
            <p:ph type="ctrTitle"/>
          </p:nvPr>
        </p:nvSpPr>
        <p:spPr>
          <a:xfrm>
            <a:off x="2131250" y="2177375"/>
            <a:ext cx="5368500" cy="10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Demo Time!</a:t>
            </a:r>
            <a:endParaRPr/>
          </a:p>
        </p:txBody>
      </p:sp>
      <p:sp>
        <p:nvSpPr>
          <p:cNvPr id="2775" name="Google Shape;2775;p154"/>
          <p:cNvSpPr/>
          <p:nvPr/>
        </p:nvSpPr>
        <p:spPr>
          <a:xfrm>
            <a:off x="11865675" y="1028350"/>
            <a:ext cx="40050" cy="12525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154"/>
          <p:cNvSpPr/>
          <p:nvPr/>
        </p:nvSpPr>
        <p:spPr>
          <a:xfrm>
            <a:off x="2318700" y="3954325"/>
            <a:ext cx="4685700" cy="769800"/>
          </a:xfrm>
          <a:prstGeom prst="rect">
            <a:avLst/>
          </a:prstGeom>
          <a:solidFill>
            <a:srgbClr val="0C23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265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135"/>
          <p:cNvSpPr txBox="1"/>
          <p:nvPr>
            <p:ph type="title"/>
          </p:nvPr>
        </p:nvSpPr>
        <p:spPr>
          <a:xfrm>
            <a:off x="1052800" y="1851875"/>
            <a:ext cx="2617200" cy="10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Message.java</a:t>
            </a:r>
            <a:endParaRPr b="1"/>
          </a:p>
        </p:txBody>
      </p:sp>
      <p:sp>
        <p:nvSpPr>
          <p:cNvPr id="2609" name="Google Shape;2609;p135"/>
          <p:cNvSpPr txBox="1"/>
          <p:nvPr>
            <p:ph idx="2" type="body"/>
          </p:nvPr>
        </p:nvSpPr>
        <p:spPr>
          <a:xfrm>
            <a:off x="3994700" y="1027675"/>
            <a:ext cx="4620600" cy="3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lt1"/>
                </a:solidFill>
              </a:rPr>
              <a:t>Represents individual text messages in the chat system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lt1"/>
                </a:solidFill>
              </a:rPr>
              <a:t>Tracks unique message ID via a static counter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lt1"/>
                </a:solidFill>
              </a:rPr>
              <a:t>Stores a timestamp at the time of creation, content, sender, and destination chat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lt1"/>
                </a:solidFill>
              </a:rPr>
              <a:t>Associates messages with both sender and chat room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136"/>
          <p:cNvSpPr txBox="1"/>
          <p:nvPr>
            <p:ph type="title"/>
          </p:nvPr>
        </p:nvSpPr>
        <p:spPr>
          <a:xfrm>
            <a:off x="554950" y="1208950"/>
            <a:ext cx="3519300" cy="19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User.java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+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ABSTRACTUSER.java</a:t>
            </a:r>
            <a:endParaRPr b="1"/>
          </a:p>
        </p:txBody>
      </p:sp>
      <p:sp>
        <p:nvSpPr>
          <p:cNvPr id="2615" name="Google Shape;2615;p136"/>
          <p:cNvSpPr txBox="1"/>
          <p:nvPr>
            <p:ph idx="2" type="body"/>
          </p:nvPr>
        </p:nvSpPr>
        <p:spPr>
          <a:xfrm>
            <a:off x="3994700" y="1027675"/>
            <a:ext cx="4620600" cy="3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lt1"/>
                </a:solidFill>
              </a:rPr>
              <a:t>Represents an account in the system.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lt1"/>
                </a:solidFill>
              </a:rPr>
              <a:t>Stores personal data like name, username, password.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lt1"/>
                </a:solidFill>
              </a:rPr>
              <a:t>Contains unique ID.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lt1"/>
                </a:solidFill>
              </a:rPr>
              <a:t>Tracks associated chat rooms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lt1"/>
                </a:solidFill>
              </a:rPr>
              <a:t>Associates users with their conversations.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37"/>
          <p:cNvSpPr txBox="1"/>
          <p:nvPr>
            <p:ph type="title"/>
          </p:nvPr>
        </p:nvSpPr>
        <p:spPr>
          <a:xfrm>
            <a:off x="554950" y="1208950"/>
            <a:ext cx="3519300" cy="19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EF3F5"/>
                </a:solidFill>
              </a:rPr>
              <a:t>Chat</a:t>
            </a:r>
            <a:r>
              <a:rPr b="1" lang="en"/>
              <a:t>.java</a:t>
            </a:r>
            <a:endParaRPr b="1"/>
          </a:p>
        </p:txBody>
      </p:sp>
      <p:sp>
        <p:nvSpPr>
          <p:cNvPr id="2621" name="Google Shape;2621;p137"/>
          <p:cNvSpPr txBox="1"/>
          <p:nvPr>
            <p:ph idx="2" type="body"/>
          </p:nvPr>
        </p:nvSpPr>
        <p:spPr>
          <a:xfrm>
            <a:off x="3994700" y="1027675"/>
            <a:ext cx="4620600" cy="3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</a:rPr>
              <a:t>Represents a conversation room in the messaging system.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</a:rPr>
              <a:t>Stores a unique ID, room name, and list of chatters.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</a:rPr>
              <a:t>Supports public and private chat rooms, where privacy affects who can add new members.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</a:rPr>
              <a:t>Used when creating or loading chat sessions from file.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</a:rPr>
              <a:t>Chats hold User and Message objects.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p138"/>
          <p:cNvSpPr txBox="1"/>
          <p:nvPr/>
        </p:nvSpPr>
        <p:spPr>
          <a:xfrm>
            <a:off x="1682125" y="225650"/>
            <a:ext cx="592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Users.txt, Chats.txt, Messages.txt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7" name="Google Shape;2627;p138"/>
          <p:cNvSpPr txBox="1"/>
          <p:nvPr>
            <p:ph idx="1" type="body"/>
          </p:nvPr>
        </p:nvSpPr>
        <p:spPr>
          <a:xfrm>
            <a:off x="371113" y="1130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8" name="Google Shape;2628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13" y="1056950"/>
            <a:ext cx="7089176" cy="27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275" y="4050650"/>
            <a:ext cx="8099525" cy="9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p139"/>
          <p:cNvSpPr txBox="1"/>
          <p:nvPr/>
        </p:nvSpPr>
        <p:spPr>
          <a:xfrm>
            <a:off x="-6" y="186825"/>
            <a:ext cx="914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Server.java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5" name="Google Shape;263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6" y="1085375"/>
            <a:ext cx="9080451" cy="6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239" y="1801777"/>
            <a:ext cx="7391525" cy="30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140"/>
          <p:cNvSpPr txBox="1"/>
          <p:nvPr/>
        </p:nvSpPr>
        <p:spPr>
          <a:xfrm>
            <a:off x="-6" y="186825"/>
            <a:ext cx="914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Server.java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2" name="Google Shape;264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50" y="724375"/>
            <a:ext cx="8073075" cy="20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3" name="Google Shape;264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900" y="3104925"/>
            <a:ext cx="9177776" cy="13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141"/>
          <p:cNvSpPr txBox="1"/>
          <p:nvPr/>
        </p:nvSpPr>
        <p:spPr>
          <a:xfrm>
            <a:off x="-6" y="186825"/>
            <a:ext cx="9144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Server.handleCreateUser()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9" name="Google Shape;2649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38" y="808675"/>
            <a:ext cx="8204914" cy="42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